
<file path=[Content_Types].xml><?xml version="1.0" encoding="utf-8"?>
<Types xmlns="http://schemas.openxmlformats.org/package/2006/content-types">
  <Default Extension="fntdata" ContentType="application/x-fontdata"/>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72" r:id="rId2"/>
    <p:sldMasterId id="2147483685" r:id="rId3"/>
  </p:sldMasterIdLst>
  <p:notesMasterIdLst>
    <p:notesMasterId r:id="rId42"/>
  </p:notesMasterIdLst>
  <p:sldIdLst>
    <p:sldId id="415" r:id="rId4"/>
    <p:sldId id="257" r:id="rId5"/>
    <p:sldId id="335" r:id="rId6"/>
    <p:sldId id="320" r:id="rId7"/>
    <p:sldId id="358" r:id="rId8"/>
    <p:sldId id="263" r:id="rId9"/>
    <p:sldId id="402" r:id="rId10"/>
    <p:sldId id="259" r:id="rId11"/>
    <p:sldId id="359" r:id="rId12"/>
    <p:sldId id="388" r:id="rId13"/>
    <p:sldId id="327" r:id="rId14"/>
    <p:sldId id="405" r:id="rId15"/>
    <p:sldId id="264" r:id="rId16"/>
    <p:sldId id="375" r:id="rId17"/>
    <p:sldId id="377" r:id="rId18"/>
    <p:sldId id="378" r:id="rId19"/>
    <p:sldId id="379" r:id="rId20"/>
    <p:sldId id="380" r:id="rId21"/>
    <p:sldId id="381" r:id="rId22"/>
    <p:sldId id="382" r:id="rId23"/>
    <p:sldId id="387" r:id="rId24"/>
    <p:sldId id="267" r:id="rId25"/>
    <p:sldId id="293" r:id="rId26"/>
    <p:sldId id="278" r:id="rId27"/>
    <p:sldId id="367" r:id="rId28"/>
    <p:sldId id="414" r:id="rId29"/>
    <p:sldId id="389" r:id="rId30"/>
    <p:sldId id="366" r:id="rId31"/>
    <p:sldId id="384" r:id="rId32"/>
    <p:sldId id="385" r:id="rId33"/>
    <p:sldId id="284" r:id="rId34"/>
    <p:sldId id="407" r:id="rId35"/>
    <p:sldId id="409" r:id="rId36"/>
    <p:sldId id="410" r:id="rId37"/>
    <p:sldId id="411" r:id="rId38"/>
    <p:sldId id="412" r:id="rId39"/>
    <p:sldId id="413" r:id="rId40"/>
    <p:sldId id="326" r:id="rId41"/>
  </p:sldIdLst>
  <p:sldSz cx="9144000" cy="5143500" type="screen16x9"/>
  <p:notesSz cx="6858000" cy="9144000"/>
  <p:embeddedFontLst>
    <p:embeddedFont>
      <p:font typeface="Arial Rounded MT Bold" panose="020F0704030504030204" pitchFamily="34" charset="0"/>
      <p:regular r:id="rId43"/>
    </p:embeddedFont>
    <p:embeddedFont>
      <p:font typeface="Arial Unicode MS" panose="020B0604020202020204" pitchFamily="34" charset="-128"/>
      <p:regular r:id="rId44"/>
    </p:embeddedFont>
    <p:embeddedFont>
      <p:font typeface="Freestyle Script" panose="030804020302050B0404" pitchFamily="66" charset="0"/>
      <p:regular r:id="rId45"/>
    </p:embeddedFont>
    <p:embeddedFont>
      <p:font typeface="Great Vibes" panose="020B0604020202020204" charset="0"/>
      <p:regular r:id="rId46"/>
    </p:embeddedFont>
    <p:embeddedFont>
      <p:font typeface="Narkisim" panose="020E0502050101010101" pitchFamily="34" charset="-79"/>
      <p:regular r:id="rId47"/>
    </p:embeddedFont>
    <p:embeddedFont>
      <p:font typeface="Nirmala UI" panose="020B0502040204020203" pitchFamily="34" charset="0"/>
      <p:regular r:id="rId48"/>
      <p:bold r:id="rId49"/>
    </p:embeddedFont>
    <p:embeddedFont>
      <p:font typeface="Old Standard TT" panose="020B0604020202020204" charset="0"/>
      <p:regular r:id="rId50"/>
      <p:bold r:id="rId51"/>
      <p:italic r:id="rId52"/>
    </p:embeddedFont>
    <p:embeddedFont>
      <p:font typeface="Roboto" panose="02000000000000000000" pitchFamily="2" charset="0"/>
      <p:regular r:id="rId53"/>
      <p:bold r:id="rId54"/>
      <p:italic r:id="rId55"/>
      <p:boldItalic r:id="rId56"/>
    </p:embeddedFont>
    <p:embeddedFont>
      <p:font typeface="Roboto Slab" pitchFamily="2" charset="0"/>
      <p:regular r:id="rId57"/>
      <p:bold r:id="rId58"/>
    </p:embeddedFont>
    <p:embeddedFont>
      <p:font typeface="Work Sans"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B06"/>
    <a:srgbClr val="A4367D"/>
    <a:srgbClr val="00517C"/>
    <a:srgbClr val="969696"/>
    <a:srgbClr val="853B75"/>
    <a:srgbClr val="841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94" d="100"/>
          <a:sy n="94" d="100"/>
        </p:scale>
        <p:origin x="70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64039-CB9E-4538-B0DD-51CFB64C158E}"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IN"/>
        </a:p>
      </dgm:t>
    </dgm:pt>
    <dgm:pt modelId="{4A3ECADF-A15A-4A95-80E0-C75E7D3F9F91}">
      <dgm:prSet custT="1"/>
      <dgm:spPr/>
      <dgm:t>
        <a:bodyPr/>
        <a:lstStyle/>
        <a:p>
          <a:r>
            <a:rPr lang="en-IN" sz="2000" b="0" i="0" baseline="0" dirty="0">
              <a:latin typeface="Arial Rounded MT Bold" panose="020F0704030504030204" pitchFamily="34" charset="0"/>
            </a:rPr>
            <a:t>Concept of Mind- Mapping </a:t>
          </a:r>
          <a:r>
            <a:rPr lang="en-IN" sz="2000" b="0" i="0" dirty="0">
              <a:latin typeface="Arial Rounded MT Bold" panose="020F0704030504030204" pitchFamily="34" charset="0"/>
            </a:rPr>
            <a:t>- </a:t>
          </a:r>
          <a:r>
            <a:rPr lang="en-IN" sz="2000" b="0" i="0" baseline="0" dirty="0">
              <a:latin typeface="Arial Rounded MT Bold" panose="020F0704030504030204" pitchFamily="34" charset="0"/>
            </a:rPr>
            <a:t>For better engagement and </a:t>
          </a:r>
          <a:r>
            <a:rPr lang="en-IN" sz="2000" b="0" i="0" dirty="0">
              <a:latin typeface="Arial Rounded MT Bold" panose="020F0704030504030204" pitchFamily="34" charset="0"/>
            </a:rPr>
            <a:t>effective delivery of content</a:t>
          </a:r>
          <a:r>
            <a:rPr lang="en-IN" sz="2000" b="0" i="0" baseline="0" dirty="0">
              <a:latin typeface="Arial Rounded MT Bold" panose="020F0704030504030204" pitchFamily="34" charset="0"/>
            </a:rPr>
            <a:t>.</a:t>
          </a:r>
          <a:endParaRPr lang="en-IN" sz="2000" dirty="0">
            <a:latin typeface="Arial Rounded MT Bold" panose="020F0704030504030204" pitchFamily="34" charset="0"/>
          </a:endParaRPr>
        </a:p>
      </dgm:t>
    </dgm:pt>
    <dgm:pt modelId="{E67C3EA0-649D-467D-B9A8-BC08EFABFFA1}" type="parTrans" cxnId="{17A21E3B-77E9-49FA-9D0B-06012FD20128}">
      <dgm:prSet/>
      <dgm:spPr/>
      <dgm:t>
        <a:bodyPr/>
        <a:lstStyle/>
        <a:p>
          <a:endParaRPr lang="en-IN"/>
        </a:p>
      </dgm:t>
    </dgm:pt>
    <dgm:pt modelId="{A366FBB9-1E29-41FC-B70E-2E27C0B0840D}" type="sibTrans" cxnId="{17A21E3B-77E9-49FA-9D0B-06012FD20128}">
      <dgm:prSet/>
      <dgm:spPr/>
      <dgm:t>
        <a:bodyPr/>
        <a:lstStyle/>
        <a:p>
          <a:endParaRPr lang="en-IN"/>
        </a:p>
      </dgm:t>
    </dgm:pt>
    <dgm:pt modelId="{140A4249-3C1C-48B5-BFCC-41A8845964D4}">
      <dgm:prSet custT="1"/>
      <dgm:spPr/>
      <dgm:t>
        <a:bodyPr/>
        <a:lstStyle/>
        <a:p>
          <a:r>
            <a:rPr lang="en-IN" sz="2000" b="0" i="0" baseline="0" dirty="0">
              <a:latin typeface="Arial Rounded MT Bold" panose="020F0704030504030204" pitchFamily="34" charset="0"/>
            </a:rPr>
            <a:t>Online </a:t>
          </a:r>
          <a:r>
            <a:rPr lang="en-IN" sz="2000" b="0" i="0" baseline="0" dirty="0" err="1">
              <a:latin typeface="Arial Rounded MT Bold" panose="020F0704030504030204" pitchFamily="34" charset="0"/>
            </a:rPr>
            <a:t>Mindmap</a:t>
          </a:r>
          <a:r>
            <a:rPr lang="en-IN" sz="2000" b="0" i="0" baseline="0" dirty="0">
              <a:latin typeface="Arial Rounded MT Bold" panose="020F0704030504030204" pitchFamily="34" charset="0"/>
            </a:rPr>
            <a:t> Creation  Tools (Ideal Teaching learning Tool for making Complex subjects easy)</a:t>
          </a:r>
          <a:endParaRPr lang="en-IN" sz="2000" dirty="0">
            <a:latin typeface="Arial Rounded MT Bold" panose="020F0704030504030204" pitchFamily="34" charset="0"/>
          </a:endParaRPr>
        </a:p>
      </dgm:t>
    </dgm:pt>
    <dgm:pt modelId="{427C713C-0A47-4075-BF17-76C1886056CD}" type="parTrans" cxnId="{9A12F385-C80A-40A0-AF5F-661DDFAFA157}">
      <dgm:prSet/>
      <dgm:spPr/>
      <dgm:t>
        <a:bodyPr/>
        <a:lstStyle/>
        <a:p>
          <a:endParaRPr lang="en-IN"/>
        </a:p>
      </dgm:t>
    </dgm:pt>
    <dgm:pt modelId="{24DDA710-2ABF-4801-8788-64F77FFEE6F7}" type="sibTrans" cxnId="{9A12F385-C80A-40A0-AF5F-661DDFAFA157}">
      <dgm:prSet/>
      <dgm:spPr/>
      <dgm:t>
        <a:bodyPr/>
        <a:lstStyle/>
        <a:p>
          <a:endParaRPr lang="en-IN"/>
        </a:p>
      </dgm:t>
    </dgm:pt>
    <dgm:pt modelId="{37C0F26C-164C-429A-99A4-478EEF4EB18A}">
      <dgm:prSet custT="1"/>
      <dgm:spPr/>
      <dgm:t>
        <a:bodyPr/>
        <a:lstStyle/>
        <a:p>
          <a:r>
            <a:rPr lang="en-IN" sz="2000" b="0" i="0" dirty="0">
              <a:latin typeface="Arial Rounded MT Bold" panose="020F0704030504030204" pitchFamily="34" charset="0"/>
            </a:rPr>
            <a:t>Hands on Session (Mind-mapping) X Mind</a:t>
          </a:r>
          <a:endParaRPr lang="en-IN" sz="2000" dirty="0">
            <a:latin typeface="Arial Rounded MT Bold" panose="020F0704030504030204" pitchFamily="34" charset="0"/>
          </a:endParaRPr>
        </a:p>
      </dgm:t>
    </dgm:pt>
    <dgm:pt modelId="{81B0A50D-5D55-45AF-AA15-2BF086788AA8}" type="parTrans" cxnId="{1DE5117E-8AF9-4CFA-A517-E090D89B852A}">
      <dgm:prSet/>
      <dgm:spPr/>
      <dgm:t>
        <a:bodyPr/>
        <a:lstStyle/>
        <a:p>
          <a:endParaRPr lang="en-IN"/>
        </a:p>
      </dgm:t>
    </dgm:pt>
    <dgm:pt modelId="{0C781BC5-FA39-4D38-B3DF-156B7C1B645C}" type="sibTrans" cxnId="{1DE5117E-8AF9-4CFA-A517-E090D89B852A}">
      <dgm:prSet/>
      <dgm:spPr/>
      <dgm:t>
        <a:bodyPr/>
        <a:lstStyle/>
        <a:p>
          <a:endParaRPr lang="en-IN"/>
        </a:p>
      </dgm:t>
    </dgm:pt>
    <dgm:pt modelId="{3578326F-CCD6-4F0B-9C23-1E89F4640D7B}" type="pres">
      <dgm:prSet presAssocID="{0F864039-CB9E-4538-B0DD-51CFB64C158E}" presName="Name0" presStyleCnt="0">
        <dgm:presLayoutVars>
          <dgm:chMax val="7"/>
          <dgm:chPref val="7"/>
          <dgm:dir/>
        </dgm:presLayoutVars>
      </dgm:prSet>
      <dgm:spPr/>
    </dgm:pt>
    <dgm:pt modelId="{74D99467-8BE2-441D-B6A6-2521F9543D22}" type="pres">
      <dgm:prSet presAssocID="{0F864039-CB9E-4538-B0DD-51CFB64C158E}" presName="Name1" presStyleCnt="0"/>
      <dgm:spPr/>
    </dgm:pt>
    <dgm:pt modelId="{5AA4B23E-18D1-448F-A8B8-B58E4B1386E5}" type="pres">
      <dgm:prSet presAssocID="{0F864039-CB9E-4538-B0DD-51CFB64C158E}" presName="cycle" presStyleCnt="0"/>
      <dgm:spPr/>
    </dgm:pt>
    <dgm:pt modelId="{F2508178-9A3E-4A06-98D4-A291E0BF8AD2}" type="pres">
      <dgm:prSet presAssocID="{0F864039-CB9E-4538-B0DD-51CFB64C158E}" presName="srcNode" presStyleLbl="node1" presStyleIdx="0" presStyleCnt="3"/>
      <dgm:spPr/>
    </dgm:pt>
    <dgm:pt modelId="{6B75E1F2-14FB-4788-B9FC-ECE32395C5C7}" type="pres">
      <dgm:prSet presAssocID="{0F864039-CB9E-4538-B0DD-51CFB64C158E}" presName="conn" presStyleLbl="parChTrans1D2" presStyleIdx="0" presStyleCnt="1"/>
      <dgm:spPr/>
    </dgm:pt>
    <dgm:pt modelId="{18489E45-F08E-410A-BEF5-290744EAF264}" type="pres">
      <dgm:prSet presAssocID="{0F864039-CB9E-4538-B0DD-51CFB64C158E}" presName="extraNode" presStyleLbl="node1" presStyleIdx="0" presStyleCnt="3"/>
      <dgm:spPr/>
    </dgm:pt>
    <dgm:pt modelId="{230CB16A-084E-425F-B5A7-8EF967DAA25D}" type="pres">
      <dgm:prSet presAssocID="{0F864039-CB9E-4538-B0DD-51CFB64C158E}" presName="dstNode" presStyleLbl="node1" presStyleIdx="0" presStyleCnt="3"/>
      <dgm:spPr/>
    </dgm:pt>
    <dgm:pt modelId="{4683E3A4-7D3B-4AEC-B31A-8E778EAB364B}" type="pres">
      <dgm:prSet presAssocID="{4A3ECADF-A15A-4A95-80E0-C75E7D3F9F91}" presName="text_1" presStyleLbl="node1" presStyleIdx="0" presStyleCnt="3">
        <dgm:presLayoutVars>
          <dgm:bulletEnabled val="1"/>
        </dgm:presLayoutVars>
      </dgm:prSet>
      <dgm:spPr/>
    </dgm:pt>
    <dgm:pt modelId="{48E40023-FE8D-4CA9-9FB4-96625E8D37CE}" type="pres">
      <dgm:prSet presAssocID="{4A3ECADF-A15A-4A95-80E0-C75E7D3F9F91}" presName="accent_1" presStyleCnt="0"/>
      <dgm:spPr/>
    </dgm:pt>
    <dgm:pt modelId="{16690CD2-3F78-4711-821B-73ECB020F7D4}" type="pres">
      <dgm:prSet presAssocID="{4A3ECADF-A15A-4A95-80E0-C75E7D3F9F91}" presName="accentRepeatNode" presStyleLbl="solidFgAcc1" presStyleIdx="0" presStyleCnt="3"/>
      <dgm:spPr/>
    </dgm:pt>
    <dgm:pt modelId="{A76A79E3-754D-45C4-B16F-6BF0EF246F41}" type="pres">
      <dgm:prSet presAssocID="{140A4249-3C1C-48B5-BFCC-41A8845964D4}" presName="text_2" presStyleLbl="node1" presStyleIdx="1" presStyleCnt="3">
        <dgm:presLayoutVars>
          <dgm:bulletEnabled val="1"/>
        </dgm:presLayoutVars>
      </dgm:prSet>
      <dgm:spPr/>
    </dgm:pt>
    <dgm:pt modelId="{29AE30D3-67A6-4543-A801-A9E97671F65B}" type="pres">
      <dgm:prSet presAssocID="{140A4249-3C1C-48B5-BFCC-41A8845964D4}" presName="accent_2" presStyleCnt="0"/>
      <dgm:spPr/>
    </dgm:pt>
    <dgm:pt modelId="{CB99084B-D6D9-4689-ADF3-8FBCE28884E9}" type="pres">
      <dgm:prSet presAssocID="{140A4249-3C1C-48B5-BFCC-41A8845964D4}" presName="accentRepeatNode" presStyleLbl="solidFgAcc1" presStyleIdx="1" presStyleCnt="3"/>
      <dgm:spPr/>
    </dgm:pt>
    <dgm:pt modelId="{79EC4D85-23BA-4BF5-A92E-4EE00ABF6BEB}" type="pres">
      <dgm:prSet presAssocID="{37C0F26C-164C-429A-99A4-478EEF4EB18A}" presName="text_3" presStyleLbl="node1" presStyleIdx="2" presStyleCnt="3">
        <dgm:presLayoutVars>
          <dgm:bulletEnabled val="1"/>
        </dgm:presLayoutVars>
      </dgm:prSet>
      <dgm:spPr/>
    </dgm:pt>
    <dgm:pt modelId="{425C1B51-B0BC-44E9-9031-F8A1526F6002}" type="pres">
      <dgm:prSet presAssocID="{37C0F26C-164C-429A-99A4-478EEF4EB18A}" presName="accent_3" presStyleCnt="0"/>
      <dgm:spPr/>
    </dgm:pt>
    <dgm:pt modelId="{5934E8DB-FF31-48A3-ADEB-DFF459EF48FB}" type="pres">
      <dgm:prSet presAssocID="{37C0F26C-164C-429A-99A4-478EEF4EB18A}" presName="accentRepeatNode" presStyleLbl="solidFgAcc1" presStyleIdx="2" presStyleCnt="3"/>
      <dgm:spPr/>
    </dgm:pt>
  </dgm:ptLst>
  <dgm:cxnLst>
    <dgm:cxn modelId="{492F4E1E-7D66-4F83-B4F1-5E2CB043DA31}" type="presOf" srcId="{0F864039-CB9E-4538-B0DD-51CFB64C158E}" destId="{3578326F-CCD6-4F0B-9C23-1E89F4640D7B}" srcOrd="0" destOrd="0" presId="urn:microsoft.com/office/officeart/2008/layout/VerticalCurvedList"/>
    <dgm:cxn modelId="{17A21E3B-77E9-49FA-9D0B-06012FD20128}" srcId="{0F864039-CB9E-4538-B0DD-51CFB64C158E}" destId="{4A3ECADF-A15A-4A95-80E0-C75E7D3F9F91}" srcOrd="0" destOrd="0" parTransId="{E67C3EA0-649D-467D-B9A8-BC08EFABFFA1}" sibTransId="{A366FBB9-1E29-41FC-B70E-2E27C0B0840D}"/>
    <dgm:cxn modelId="{97330748-6388-46C6-A229-30F74BD58E16}" type="presOf" srcId="{140A4249-3C1C-48B5-BFCC-41A8845964D4}" destId="{A76A79E3-754D-45C4-B16F-6BF0EF246F41}" srcOrd="0" destOrd="0" presId="urn:microsoft.com/office/officeart/2008/layout/VerticalCurvedList"/>
    <dgm:cxn modelId="{1DE5117E-8AF9-4CFA-A517-E090D89B852A}" srcId="{0F864039-CB9E-4538-B0DD-51CFB64C158E}" destId="{37C0F26C-164C-429A-99A4-478EEF4EB18A}" srcOrd="2" destOrd="0" parTransId="{81B0A50D-5D55-45AF-AA15-2BF086788AA8}" sibTransId="{0C781BC5-FA39-4D38-B3DF-156B7C1B645C}"/>
    <dgm:cxn modelId="{9A12F385-C80A-40A0-AF5F-661DDFAFA157}" srcId="{0F864039-CB9E-4538-B0DD-51CFB64C158E}" destId="{140A4249-3C1C-48B5-BFCC-41A8845964D4}" srcOrd="1" destOrd="0" parTransId="{427C713C-0A47-4075-BF17-76C1886056CD}" sibTransId="{24DDA710-2ABF-4801-8788-64F77FFEE6F7}"/>
    <dgm:cxn modelId="{5A35A6C3-FEEE-4006-9D74-3C5C0DBCF888}" type="presOf" srcId="{37C0F26C-164C-429A-99A4-478EEF4EB18A}" destId="{79EC4D85-23BA-4BF5-A92E-4EE00ABF6BEB}" srcOrd="0" destOrd="0" presId="urn:microsoft.com/office/officeart/2008/layout/VerticalCurvedList"/>
    <dgm:cxn modelId="{745ED6C5-3E2F-43F0-8280-D7CC3780CAF7}" type="presOf" srcId="{A366FBB9-1E29-41FC-B70E-2E27C0B0840D}" destId="{6B75E1F2-14FB-4788-B9FC-ECE32395C5C7}" srcOrd="0" destOrd="0" presId="urn:microsoft.com/office/officeart/2008/layout/VerticalCurvedList"/>
    <dgm:cxn modelId="{F10C32D1-ED7E-461C-90B8-1CBE096127AB}" type="presOf" srcId="{4A3ECADF-A15A-4A95-80E0-C75E7D3F9F91}" destId="{4683E3A4-7D3B-4AEC-B31A-8E778EAB364B}" srcOrd="0" destOrd="0" presId="urn:microsoft.com/office/officeart/2008/layout/VerticalCurvedList"/>
    <dgm:cxn modelId="{54BCDC18-87B0-4602-B0B1-021CD3E42C42}" type="presParOf" srcId="{3578326F-CCD6-4F0B-9C23-1E89F4640D7B}" destId="{74D99467-8BE2-441D-B6A6-2521F9543D22}" srcOrd="0" destOrd="0" presId="urn:microsoft.com/office/officeart/2008/layout/VerticalCurvedList"/>
    <dgm:cxn modelId="{CEFF0DD0-41A6-43CB-84FA-D7DB6418A693}" type="presParOf" srcId="{74D99467-8BE2-441D-B6A6-2521F9543D22}" destId="{5AA4B23E-18D1-448F-A8B8-B58E4B1386E5}" srcOrd="0" destOrd="0" presId="urn:microsoft.com/office/officeart/2008/layout/VerticalCurvedList"/>
    <dgm:cxn modelId="{7467BAAC-709C-4C95-832B-69AA217BBE9A}" type="presParOf" srcId="{5AA4B23E-18D1-448F-A8B8-B58E4B1386E5}" destId="{F2508178-9A3E-4A06-98D4-A291E0BF8AD2}" srcOrd="0" destOrd="0" presId="urn:microsoft.com/office/officeart/2008/layout/VerticalCurvedList"/>
    <dgm:cxn modelId="{974FFBDF-B13C-4874-A437-E1C9A9995F8C}" type="presParOf" srcId="{5AA4B23E-18D1-448F-A8B8-B58E4B1386E5}" destId="{6B75E1F2-14FB-4788-B9FC-ECE32395C5C7}" srcOrd="1" destOrd="0" presId="urn:microsoft.com/office/officeart/2008/layout/VerticalCurvedList"/>
    <dgm:cxn modelId="{13A72C79-B02D-440E-906F-7C00ED87147B}" type="presParOf" srcId="{5AA4B23E-18D1-448F-A8B8-B58E4B1386E5}" destId="{18489E45-F08E-410A-BEF5-290744EAF264}" srcOrd="2" destOrd="0" presId="urn:microsoft.com/office/officeart/2008/layout/VerticalCurvedList"/>
    <dgm:cxn modelId="{1EC4651B-46EE-428A-95E1-E4A94765A528}" type="presParOf" srcId="{5AA4B23E-18D1-448F-A8B8-B58E4B1386E5}" destId="{230CB16A-084E-425F-B5A7-8EF967DAA25D}" srcOrd="3" destOrd="0" presId="urn:microsoft.com/office/officeart/2008/layout/VerticalCurvedList"/>
    <dgm:cxn modelId="{EA0A67FA-E736-4F97-8268-15B9841098D9}" type="presParOf" srcId="{74D99467-8BE2-441D-B6A6-2521F9543D22}" destId="{4683E3A4-7D3B-4AEC-B31A-8E778EAB364B}" srcOrd="1" destOrd="0" presId="urn:microsoft.com/office/officeart/2008/layout/VerticalCurvedList"/>
    <dgm:cxn modelId="{362D75FB-0643-4C50-9D60-B7D54BBE88B9}" type="presParOf" srcId="{74D99467-8BE2-441D-B6A6-2521F9543D22}" destId="{48E40023-FE8D-4CA9-9FB4-96625E8D37CE}" srcOrd="2" destOrd="0" presId="urn:microsoft.com/office/officeart/2008/layout/VerticalCurvedList"/>
    <dgm:cxn modelId="{27A1C2C5-80E8-4F5D-AF20-E4164988C8C8}" type="presParOf" srcId="{48E40023-FE8D-4CA9-9FB4-96625E8D37CE}" destId="{16690CD2-3F78-4711-821B-73ECB020F7D4}" srcOrd="0" destOrd="0" presId="urn:microsoft.com/office/officeart/2008/layout/VerticalCurvedList"/>
    <dgm:cxn modelId="{B634264A-67CE-4E21-AE19-B0C96237817A}" type="presParOf" srcId="{74D99467-8BE2-441D-B6A6-2521F9543D22}" destId="{A76A79E3-754D-45C4-B16F-6BF0EF246F41}" srcOrd="3" destOrd="0" presId="urn:microsoft.com/office/officeart/2008/layout/VerticalCurvedList"/>
    <dgm:cxn modelId="{02226C4F-C5F7-4CA4-AF97-B04D28D1D92B}" type="presParOf" srcId="{74D99467-8BE2-441D-B6A6-2521F9543D22}" destId="{29AE30D3-67A6-4543-A801-A9E97671F65B}" srcOrd="4" destOrd="0" presId="urn:microsoft.com/office/officeart/2008/layout/VerticalCurvedList"/>
    <dgm:cxn modelId="{5AC02F68-4A5A-4A6D-85C4-136682FC023E}" type="presParOf" srcId="{29AE30D3-67A6-4543-A801-A9E97671F65B}" destId="{CB99084B-D6D9-4689-ADF3-8FBCE28884E9}" srcOrd="0" destOrd="0" presId="urn:microsoft.com/office/officeart/2008/layout/VerticalCurvedList"/>
    <dgm:cxn modelId="{7B4E25A9-42E5-4A68-B438-BC62D4534628}" type="presParOf" srcId="{74D99467-8BE2-441D-B6A6-2521F9543D22}" destId="{79EC4D85-23BA-4BF5-A92E-4EE00ABF6BEB}" srcOrd="5" destOrd="0" presId="urn:microsoft.com/office/officeart/2008/layout/VerticalCurvedList"/>
    <dgm:cxn modelId="{6205A3A9-D27C-462B-AD88-92CECBB64D84}" type="presParOf" srcId="{74D99467-8BE2-441D-B6A6-2521F9543D22}" destId="{425C1B51-B0BC-44E9-9031-F8A1526F6002}" srcOrd="6" destOrd="0" presId="urn:microsoft.com/office/officeart/2008/layout/VerticalCurvedList"/>
    <dgm:cxn modelId="{0DAFF349-DC72-4B31-9319-AD8B27709192}" type="presParOf" srcId="{425C1B51-B0BC-44E9-9031-F8A1526F6002}" destId="{5934E8DB-FF31-48A3-ADEB-DFF459EF48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09AABC-B806-4A9E-84F6-4E89271650F9}" type="doc">
      <dgm:prSet loTypeId="urn:microsoft.com/office/officeart/2005/8/layout/list1" loCatId="list" qsTypeId="urn:microsoft.com/office/officeart/2005/8/quickstyle/simple2" qsCatId="simple" csTypeId="urn:microsoft.com/office/officeart/2005/8/colors/accent5_2" csCatId="accent5" phldr="1"/>
      <dgm:spPr/>
      <dgm:t>
        <a:bodyPr/>
        <a:lstStyle/>
        <a:p>
          <a:endParaRPr lang="en-IN"/>
        </a:p>
      </dgm:t>
    </dgm:pt>
    <dgm:pt modelId="{801D6798-EAD6-4F11-AA7D-AA1B9111B17A}">
      <dgm:prSet phldrT="[Text]"/>
      <dgm:spPr>
        <a:solidFill>
          <a:schemeClr val="accent1">
            <a:lumMod val="50000"/>
          </a:schemeClr>
        </a:solidFill>
      </dgm:spPr>
      <dgm:t>
        <a:bodyPr/>
        <a:lstStyle/>
        <a:p>
          <a:r>
            <a:rPr lang="en-IN" b="1" dirty="0" err="1">
              <a:solidFill>
                <a:schemeClr val="tx1"/>
              </a:solidFill>
            </a:rPr>
            <a:t>XMind</a:t>
          </a:r>
          <a:endParaRPr lang="en-IN" b="1" dirty="0">
            <a:solidFill>
              <a:schemeClr val="tx1"/>
            </a:solidFill>
          </a:endParaRPr>
        </a:p>
      </dgm:t>
    </dgm:pt>
    <dgm:pt modelId="{B5F6DB99-2643-45CA-A3C1-5D4C4375150C}" type="parTrans" cxnId="{7630AF3F-AAB8-4799-8DD6-8297FAD64E59}">
      <dgm:prSet/>
      <dgm:spPr/>
      <dgm:t>
        <a:bodyPr/>
        <a:lstStyle/>
        <a:p>
          <a:endParaRPr lang="en-IN"/>
        </a:p>
      </dgm:t>
    </dgm:pt>
    <dgm:pt modelId="{22BB5A5E-84DC-4A93-9DE3-6F5B8EBDC6DE}" type="sibTrans" cxnId="{7630AF3F-AAB8-4799-8DD6-8297FAD64E59}">
      <dgm:prSet/>
      <dgm:spPr/>
      <dgm:t>
        <a:bodyPr/>
        <a:lstStyle/>
        <a:p>
          <a:endParaRPr lang="en-IN"/>
        </a:p>
      </dgm:t>
    </dgm:pt>
    <dgm:pt modelId="{24DA38AB-71C2-4D01-A8FD-6A0B08BCD85E}">
      <dgm:prSet phldrT="[Text]"/>
      <dgm:spPr>
        <a:solidFill>
          <a:schemeClr val="accent1">
            <a:lumMod val="50000"/>
          </a:schemeClr>
        </a:solidFill>
      </dgm:spPr>
      <dgm:t>
        <a:bodyPr/>
        <a:lstStyle/>
        <a:p>
          <a:r>
            <a:rPr lang="en-IN" b="1" dirty="0" err="1">
              <a:solidFill>
                <a:schemeClr val="tx1"/>
              </a:solidFill>
            </a:rPr>
            <a:t>EdrawMind</a:t>
          </a:r>
          <a:endParaRPr lang="en-IN" b="1" dirty="0">
            <a:solidFill>
              <a:schemeClr val="tx1"/>
            </a:solidFill>
          </a:endParaRPr>
        </a:p>
      </dgm:t>
    </dgm:pt>
    <dgm:pt modelId="{C152E158-578E-40E8-9856-E110B78AA3EC}" type="parTrans" cxnId="{27723750-6B20-4FBE-971E-3ACE7100B838}">
      <dgm:prSet/>
      <dgm:spPr/>
      <dgm:t>
        <a:bodyPr/>
        <a:lstStyle/>
        <a:p>
          <a:endParaRPr lang="en-IN"/>
        </a:p>
      </dgm:t>
    </dgm:pt>
    <dgm:pt modelId="{7E0FB3C3-EFE5-4421-8886-EABA375FE472}" type="sibTrans" cxnId="{27723750-6B20-4FBE-971E-3ACE7100B838}">
      <dgm:prSet/>
      <dgm:spPr/>
      <dgm:t>
        <a:bodyPr/>
        <a:lstStyle/>
        <a:p>
          <a:endParaRPr lang="en-IN"/>
        </a:p>
      </dgm:t>
    </dgm:pt>
    <dgm:pt modelId="{D33B7CB2-7D06-48AC-AED4-CA03D9460288}">
      <dgm:prSet phldrT="[Text]"/>
      <dgm:spPr/>
      <dgm:t>
        <a:bodyPr/>
        <a:lstStyle/>
        <a:p>
          <a:r>
            <a:rPr lang="en-IN" dirty="0" err="1"/>
            <a:t>Mindmeister</a:t>
          </a:r>
          <a:r>
            <a:rPr lang="en-IN" dirty="0"/>
            <a:t>		</a:t>
          </a:r>
        </a:p>
      </dgm:t>
    </dgm:pt>
    <dgm:pt modelId="{21EFDC32-3704-4D7B-8309-F24119FC3C14}" type="parTrans" cxnId="{63A03731-34C8-445E-8C03-FC7C0DBFC5CB}">
      <dgm:prSet/>
      <dgm:spPr/>
      <dgm:t>
        <a:bodyPr/>
        <a:lstStyle/>
        <a:p>
          <a:endParaRPr lang="en-IN"/>
        </a:p>
      </dgm:t>
    </dgm:pt>
    <dgm:pt modelId="{11F54419-F923-4A68-8FD8-F22BA90F123D}" type="sibTrans" cxnId="{63A03731-34C8-445E-8C03-FC7C0DBFC5CB}">
      <dgm:prSet/>
      <dgm:spPr/>
      <dgm:t>
        <a:bodyPr/>
        <a:lstStyle/>
        <a:p>
          <a:endParaRPr lang="en-IN"/>
        </a:p>
      </dgm:t>
    </dgm:pt>
    <dgm:pt modelId="{2A2587C9-FD68-4DC0-912B-48C918F02F4E}">
      <dgm:prSet phldrT="[Text]"/>
      <dgm:spPr>
        <a:solidFill>
          <a:schemeClr val="accent1">
            <a:lumMod val="50000"/>
          </a:schemeClr>
        </a:solidFill>
      </dgm:spPr>
      <dgm:t>
        <a:bodyPr/>
        <a:lstStyle/>
        <a:p>
          <a:r>
            <a:rPr lang="en-IN" b="1" dirty="0" err="1">
              <a:solidFill>
                <a:schemeClr val="tx1"/>
              </a:solidFill>
            </a:rPr>
            <a:t>Mindmaster</a:t>
          </a:r>
          <a:endParaRPr lang="en-IN" b="1" dirty="0">
            <a:solidFill>
              <a:schemeClr val="tx1"/>
            </a:solidFill>
          </a:endParaRPr>
        </a:p>
      </dgm:t>
    </dgm:pt>
    <dgm:pt modelId="{D8E5F15F-14BD-4AEE-9946-C9C73BF71465}" type="parTrans" cxnId="{F1DD9D9D-D5E5-4913-8AA6-86D113AF1DF8}">
      <dgm:prSet/>
      <dgm:spPr/>
      <dgm:t>
        <a:bodyPr/>
        <a:lstStyle/>
        <a:p>
          <a:endParaRPr lang="en-IN"/>
        </a:p>
      </dgm:t>
    </dgm:pt>
    <dgm:pt modelId="{34864C56-93A2-43C3-AB8F-72D8F2D53D28}" type="sibTrans" cxnId="{F1DD9D9D-D5E5-4913-8AA6-86D113AF1DF8}">
      <dgm:prSet/>
      <dgm:spPr/>
      <dgm:t>
        <a:bodyPr/>
        <a:lstStyle/>
        <a:p>
          <a:endParaRPr lang="en-IN"/>
        </a:p>
      </dgm:t>
    </dgm:pt>
    <dgm:pt modelId="{78757F62-0100-4A64-A235-4F72B7DAD06F}">
      <dgm:prSet phldrT="[Text]"/>
      <dgm:spPr/>
      <dgm:t>
        <a:bodyPr/>
        <a:lstStyle/>
        <a:p>
          <a:r>
            <a:rPr lang="en-IN" dirty="0"/>
            <a:t>Miro</a:t>
          </a:r>
        </a:p>
      </dgm:t>
    </dgm:pt>
    <dgm:pt modelId="{FFDF00D3-79BE-4007-B5EF-29D18DD79D0C}" type="parTrans" cxnId="{A01282C2-6D0C-4484-AF3A-2E53430EC1B2}">
      <dgm:prSet/>
      <dgm:spPr/>
      <dgm:t>
        <a:bodyPr/>
        <a:lstStyle/>
        <a:p>
          <a:endParaRPr lang="en-IN"/>
        </a:p>
      </dgm:t>
    </dgm:pt>
    <dgm:pt modelId="{209648DD-BE98-4E75-BD35-1E09B8F72910}" type="sibTrans" cxnId="{A01282C2-6D0C-4484-AF3A-2E53430EC1B2}">
      <dgm:prSet/>
      <dgm:spPr/>
      <dgm:t>
        <a:bodyPr/>
        <a:lstStyle/>
        <a:p>
          <a:endParaRPr lang="en-IN"/>
        </a:p>
      </dgm:t>
    </dgm:pt>
    <dgm:pt modelId="{2DC4C063-DA59-4799-AA58-70A2586D5410}">
      <dgm:prSet phldrT="[Text]"/>
      <dgm:spPr/>
      <dgm:t>
        <a:bodyPr/>
        <a:lstStyle/>
        <a:p>
          <a:r>
            <a:rPr lang="en-IN" dirty="0" err="1"/>
            <a:t>Mindomo</a:t>
          </a:r>
          <a:endParaRPr lang="en-IN" dirty="0"/>
        </a:p>
      </dgm:t>
    </dgm:pt>
    <dgm:pt modelId="{311547A5-9A8D-4BDC-A037-8A89059BA3BA}" type="parTrans" cxnId="{BFD4E249-040F-46FA-A077-692854990E6C}">
      <dgm:prSet/>
      <dgm:spPr/>
      <dgm:t>
        <a:bodyPr/>
        <a:lstStyle/>
        <a:p>
          <a:endParaRPr lang="en-IN"/>
        </a:p>
      </dgm:t>
    </dgm:pt>
    <dgm:pt modelId="{FDA6C515-F269-49A4-9FB9-DAC1B284AAC7}" type="sibTrans" cxnId="{BFD4E249-040F-46FA-A077-692854990E6C}">
      <dgm:prSet/>
      <dgm:spPr/>
      <dgm:t>
        <a:bodyPr/>
        <a:lstStyle/>
        <a:p>
          <a:endParaRPr lang="en-IN"/>
        </a:p>
      </dgm:t>
    </dgm:pt>
    <dgm:pt modelId="{3D390EDA-1BB4-4847-9A76-D534CAB98BC9}" type="pres">
      <dgm:prSet presAssocID="{F609AABC-B806-4A9E-84F6-4E89271650F9}" presName="linear" presStyleCnt="0">
        <dgm:presLayoutVars>
          <dgm:dir/>
          <dgm:animLvl val="lvl"/>
          <dgm:resizeHandles val="exact"/>
        </dgm:presLayoutVars>
      </dgm:prSet>
      <dgm:spPr/>
    </dgm:pt>
    <dgm:pt modelId="{AF90267A-2338-48AB-B2DC-8932E7A27382}" type="pres">
      <dgm:prSet presAssocID="{801D6798-EAD6-4F11-AA7D-AA1B9111B17A}" presName="parentLin" presStyleCnt="0"/>
      <dgm:spPr/>
    </dgm:pt>
    <dgm:pt modelId="{BDA9412A-0BFC-4404-9A65-8192D1F75B35}" type="pres">
      <dgm:prSet presAssocID="{801D6798-EAD6-4F11-AA7D-AA1B9111B17A}" presName="parentLeftMargin" presStyleLbl="node1" presStyleIdx="0" presStyleCnt="6"/>
      <dgm:spPr/>
    </dgm:pt>
    <dgm:pt modelId="{8092ABDA-9DC1-4A47-865C-0C6586376174}" type="pres">
      <dgm:prSet presAssocID="{801D6798-EAD6-4F11-AA7D-AA1B9111B17A}" presName="parentText" presStyleLbl="node1" presStyleIdx="0" presStyleCnt="6" custLinFactNeighborX="53015" custLinFactNeighborY="4936">
        <dgm:presLayoutVars>
          <dgm:chMax val="0"/>
          <dgm:bulletEnabled val="1"/>
        </dgm:presLayoutVars>
      </dgm:prSet>
      <dgm:spPr/>
    </dgm:pt>
    <dgm:pt modelId="{35B109A5-47E3-42BC-848A-185BFCF6D199}" type="pres">
      <dgm:prSet presAssocID="{801D6798-EAD6-4F11-AA7D-AA1B9111B17A}" presName="negativeSpace" presStyleCnt="0"/>
      <dgm:spPr/>
    </dgm:pt>
    <dgm:pt modelId="{378653D9-A68C-49B7-A18E-BA8D4F5ED5DE}" type="pres">
      <dgm:prSet presAssocID="{801D6798-EAD6-4F11-AA7D-AA1B9111B17A}" presName="childText" presStyleLbl="conFgAcc1" presStyleIdx="0" presStyleCnt="6">
        <dgm:presLayoutVars>
          <dgm:bulletEnabled val="1"/>
        </dgm:presLayoutVars>
      </dgm:prSet>
      <dgm:spPr/>
    </dgm:pt>
    <dgm:pt modelId="{EDF93761-212F-40A3-9048-9C18D7CA2E77}" type="pres">
      <dgm:prSet presAssocID="{22BB5A5E-84DC-4A93-9DE3-6F5B8EBDC6DE}" presName="spaceBetweenRectangles" presStyleCnt="0"/>
      <dgm:spPr/>
    </dgm:pt>
    <dgm:pt modelId="{5B9C6B7F-B41E-4782-B418-A9EFC3A740EE}" type="pres">
      <dgm:prSet presAssocID="{24DA38AB-71C2-4D01-A8FD-6A0B08BCD85E}" presName="parentLin" presStyleCnt="0"/>
      <dgm:spPr/>
    </dgm:pt>
    <dgm:pt modelId="{55721F30-943A-43D2-B96E-B23EC56DEAE0}" type="pres">
      <dgm:prSet presAssocID="{24DA38AB-71C2-4D01-A8FD-6A0B08BCD85E}" presName="parentLeftMargin" presStyleLbl="node1" presStyleIdx="0" presStyleCnt="6"/>
      <dgm:spPr/>
    </dgm:pt>
    <dgm:pt modelId="{BFE9F97B-DB3D-45AA-99E7-CE04D116F397}" type="pres">
      <dgm:prSet presAssocID="{24DA38AB-71C2-4D01-A8FD-6A0B08BCD85E}" presName="parentText" presStyleLbl="node1" presStyleIdx="1" presStyleCnt="6">
        <dgm:presLayoutVars>
          <dgm:chMax val="0"/>
          <dgm:bulletEnabled val="1"/>
        </dgm:presLayoutVars>
      </dgm:prSet>
      <dgm:spPr/>
    </dgm:pt>
    <dgm:pt modelId="{AE8AF7EA-DCCD-45CA-8B2A-75ECC2CD41F7}" type="pres">
      <dgm:prSet presAssocID="{24DA38AB-71C2-4D01-A8FD-6A0B08BCD85E}" presName="negativeSpace" presStyleCnt="0"/>
      <dgm:spPr/>
    </dgm:pt>
    <dgm:pt modelId="{2F2A529A-3020-4014-A973-FCD12CF7F57E}" type="pres">
      <dgm:prSet presAssocID="{24DA38AB-71C2-4D01-A8FD-6A0B08BCD85E}" presName="childText" presStyleLbl="conFgAcc1" presStyleIdx="1" presStyleCnt="6">
        <dgm:presLayoutVars>
          <dgm:bulletEnabled val="1"/>
        </dgm:presLayoutVars>
      </dgm:prSet>
      <dgm:spPr/>
    </dgm:pt>
    <dgm:pt modelId="{577D8AD5-BBCF-4CB9-AD4F-5EA6B8BD3AEE}" type="pres">
      <dgm:prSet presAssocID="{7E0FB3C3-EFE5-4421-8886-EABA375FE472}" presName="spaceBetweenRectangles" presStyleCnt="0"/>
      <dgm:spPr/>
    </dgm:pt>
    <dgm:pt modelId="{EBA4A8B9-D516-48AF-A731-2066CFFB6759}" type="pres">
      <dgm:prSet presAssocID="{D33B7CB2-7D06-48AC-AED4-CA03D9460288}" presName="parentLin" presStyleCnt="0"/>
      <dgm:spPr/>
    </dgm:pt>
    <dgm:pt modelId="{04D97819-4EF0-4647-913D-F1FA66918492}" type="pres">
      <dgm:prSet presAssocID="{D33B7CB2-7D06-48AC-AED4-CA03D9460288}" presName="parentLeftMargin" presStyleLbl="node1" presStyleIdx="1" presStyleCnt="6"/>
      <dgm:spPr/>
    </dgm:pt>
    <dgm:pt modelId="{1469C9DF-8232-4A2A-8E02-30886C2D9696}" type="pres">
      <dgm:prSet presAssocID="{D33B7CB2-7D06-48AC-AED4-CA03D9460288}" presName="parentText" presStyleLbl="node1" presStyleIdx="2" presStyleCnt="6">
        <dgm:presLayoutVars>
          <dgm:chMax val="0"/>
          <dgm:bulletEnabled val="1"/>
        </dgm:presLayoutVars>
      </dgm:prSet>
      <dgm:spPr/>
    </dgm:pt>
    <dgm:pt modelId="{A26ACD77-DEC3-4F02-8E23-9454EC19717B}" type="pres">
      <dgm:prSet presAssocID="{D33B7CB2-7D06-48AC-AED4-CA03D9460288}" presName="negativeSpace" presStyleCnt="0"/>
      <dgm:spPr/>
    </dgm:pt>
    <dgm:pt modelId="{AC77F913-8AD8-4A46-8746-150705C303FA}" type="pres">
      <dgm:prSet presAssocID="{D33B7CB2-7D06-48AC-AED4-CA03D9460288}" presName="childText" presStyleLbl="conFgAcc1" presStyleIdx="2" presStyleCnt="6">
        <dgm:presLayoutVars>
          <dgm:bulletEnabled val="1"/>
        </dgm:presLayoutVars>
      </dgm:prSet>
      <dgm:spPr/>
    </dgm:pt>
    <dgm:pt modelId="{E57EEB74-E259-4F12-9E1B-63069B27241B}" type="pres">
      <dgm:prSet presAssocID="{11F54419-F923-4A68-8FD8-F22BA90F123D}" presName="spaceBetweenRectangles" presStyleCnt="0"/>
      <dgm:spPr/>
    </dgm:pt>
    <dgm:pt modelId="{B4F4A34F-95DF-4E72-AA2D-1858A1C39246}" type="pres">
      <dgm:prSet presAssocID="{2A2587C9-FD68-4DC0-912B-48C918F02F4E}" presName="parentLin" presStyleCnt="0"/>
      <dgm:spPr/>
    </dgm:pt>
    <dgm:pt modelId="{0BC12EA5-3E0E-43D7-B97B-22E4677D9AC4}" type="pres">
      <dgm:prSet presAssocID="{2A2587C9-FD68-4DC0-912B-48C918F02F4E}" presName="parentLeftMargin" presStyleLbl="node1" presStyleIdx="2" presStyleCnt="6"/>
      <dgm:spPr/>
    </dgm:pt>
    <dgm:pt modelId="{67C26C60-18C2-4CC8-A2ED-0E203FEBBCC0}" type="pres">
      <dgm:prSet presAssocID="{2A2587C9-FD68-4DC0-912B-48C918F02F4E}" presName="parentText" presStyleLbl="node1" presStyleIdx="3" presStyleCnt="6">
        <dgm:presLayoutVars>
          <dgm:chMax val="0"/>
          <dgm:bulletEnabled val="1"/>
        </dgm:presLayoutVars>
      </dgm:prSet>
      <dgm:spPr/>
    </dgm:pt>
    <dgm:pt modelId="{CC1C65BF-C123-4D41-B931-C322779C6AD2}" type="pres">
      <dgm:prSet presAssocID="{2A2587C9-FD68-4DC0-912B-48C918F02F4E}" presName="negativeSpace" presStyleCnt="0"/>
      <dgm:spPr/>
    </dgm:pt>
    <dgm:pt modelId="{687C6144-9BF3-4C3A-B6E8-700D7E30342A}" type="pres">
      <dgm:prSet presAssocID="{2A2587C9-FD68-4DC0-912B-48C918F02F4E}" presName="childText" presStyleLbl="conFgAcc1" presStyleIdx="3" presStyleCnt="6">
        <dgm:presLayoutVars>
          <dgm:bulletEnabled val="1"/>
        </dgm:presLayoutVars>
      </dgm:prSet>
      <dgm:spPr/>
    </dgm:pt>
    <dgm:pt modelId="{EA861A2A-0010-404A-80A2-3147C8FBF5FC}" type="pres">
      <dgm:prSet presAssocID="{34864C56-93A2-43C3-AB8F-72D8F2D53D28}" presName="spaceBetweenRectangles" presStyleCnt="0"/>
      <dgm:spPr/>
    </dgm:pt>
    <dgm:pt modelId="{B8F1EF69-439F-4FBB-A6D7-D86ED4CF69A6}" type="pres">
      <dgm:prSet presAssocID="{78757F62-0100-4A64-A235-4F72B7DAD06F}" presName="parentLin" presStyleCnt="0"/>
      <dgm:spPr/>
    </dgm:pt>
    <dgm:pt modelId="{B3C42936-5883-410C-9FE7-3E6B9C7684B5}" type="pres">
      <dgm:prSet presAssocID="{78757F62-0100-4A64-A235-4F72B7DAD06F}" presName="parentLeftMargin" presStyleLbl="node1" presStyleIdx="3" presStyleCnt="6"/>
      <dgm:spPr/>
    </dgm:pt>
    <dgm:pt modelId="{3D90250E-A379-49A9-83E7-DF7A310A10A7}" type="pres">
      <dgm:prSet presAssocID="{78757F62-0100-4A64-A235-4F72B7DAD06F}" presName="parentText" presStyleLbl="node1" presStyleIdx="4" presStyleCnt="6">
        <dgm:presLayoutVars>
          <dgm:chMax val="0"/>
          <dgm:bulletEnabled val="1"/>
        </dgm:presLayoutVars>
      </dgm:prSet>
      <dgm:spPr/>
    </dgm:pt>
    <dgm:pt modelId="{65DC649E-2AF8-494A-A50D-D76A3F8EDE38}" type="pres">
      <dgm:prSet presAssocID="{78757F62-0100-4A64-A235-4F72B7DAD06F}" presName="negativeSpace" presStyleCnt="0"/>
      <dgm:spPr/>
    </dgm:pt>
    <dgm:pt modelId="{0792B7B2-6AFF-4D04-9957-CBAD09B11AEB}" type="pres">
      <dgm:prSet presAssocID="{78757F62-0100-4A64-A235-4F72B7DAD06F}" presName="childText" presStyleLbl="conFgAcc1" presStyleIdx="4" presStyleCnt="6">
        <dgm:presLayoutVars>
          <dgm:bulletEnabled val="1"/>
        </dgm:presLayoutVars>
      </dgm:prSet>
      <dgm:spPr/>
    </dgm:pt>
    <dgm:pt modelId="{E2F7BE06-7C35-44D6-965C-BA255F45BF30}" type="pres">
      <dgm:prSet presAssocID="{209648DD-BE98-4E75-BD35-1E09B8F72910}" presName="spaceBetweenRectangles" presStyleCnt="0"/>
      <dgm:spPr/>
    </dgm:pt>
    <dgm:pt modelId="{AB2D3FE8-89DE-4E2E-B312-3EF8E8830E49}" type="pres">
      <dgm:prSet presAssocID="{2DC4C063-DA59-4799-AA58-70A2586D5410}" presName="parentLin" presStyleCnt="0"/>
      <dgm:spPr/>
    </dgm:pt>
    <dgm:pt modelId="{D78FC916-8CDF-4149-8F3E-7998FC2FE5A1}" type="pres">
      <dgm:prSet presAssocID="{2DC4C063-DA59-4799-AA58-70A2586D5410}" presName="parentLeftMargin" presStyleLbl="node1" presStyleIdx="4" presStyleCnt="6"/>
      <dgm:spPr/>
    </dgm:pt>
    <dgm:pt modelId="{F11BCA4D-1F1C-4C81-BA45-5B5BB2DA6B13}" type="pres">
      <dgm:prSet presAssocID="{2DC4C063-DA59-4799-AA58-70A2586D5410}" presName="parentText" presStyleLbl="node1" presStyleIdx="5" presStyleCnt="6">
        <dgm:presLayoutVars>
          <dgm:chMax val="0"/>
          <dgm:bulletEnabled val="1"/>
        </dgm:presLayoutVars>
      </dgm:prSet>
      <dgm:spPr/>
    </dgm:pt>
    <dgm:pt modelId="{C905F70F-95A1-4BE6-AD81-FF22FB1B75FC}" type="pres">
      <dgm:prSet presAssocID="{2DC4C063-DA59-4799-AA58-70A2586D5410}" presName="negativeSpace" presStyleCnt="0"/>
      <dgm:spPr/>
    </dgm:pt>
    <dgm:pt modelId="{CD3B8928-6A4B-4633-9B6E-CC0BB3E64A3E}" type="pres">
      <dgm:prSet presAssocID="{2DC4C063-DA59-4799-AA58-70A2586D5410}" presName="childText" presStyleLbl="conFgAcc1" presStyleIdx="5" presStyleCnt="6">
        <dgm:presLayoutVars>
          <dgm:bulletEnabled val="1"/>
        </dgm:presLayoutVars>
      </dgm:prSet>
      <dgm:spPr/>
    </dgm:pt>
  </dgm:ptLst>
  <dgm:cxnLst>
    <dgm:cxn modelId="{2F774D1A-EDCC-4860-ABD5-B1BBED961FAA}" type="presOf" srcId="{24DA38AB-71C2-4D01-A8FD-6A0B08BCD85E}" destId="{55721F30-943A-43D2-B96E-B23EC56DEAE0}" srcOrd="0" destOrd="0" presId="urn:microsoft.com/office/officeart/2005/8/layout/list1"/>
    <dgm:cxn modelId="{EDD19B27-78B8-442C-AE8A-6F4DDC61E426}" type="presOf" srcId="{2DC4C063-DA59-4799-AA58-70A2586D5410}" destId="{F11BCA4D-1F1C-4C81-BA45-5B5BB2DA6B13}" srcOrd="1" destOrd="0" presId="urn:microsoft.com/office/officeart/2005/8/layout/list1"/>
    <dgm:cxn modelId="{63A03731-34C8-445E-8C03-FC7C0DBFC5CB}" srcId="{F609AABC-B806-4A9E-84F6-4E89271650F9}" destId="{D33B7CB2-7D06-48AC-AED4-CA03D9460288}" srcOrd="2" destOrd="0" parTransId="{21EFDC32-3704-4D7B-8309-F24119FC3C14}" sibTransId="{11F54419-F923-4A68-8FD8-F22BA90F123D}"/>
    <dgm:cxn modelId="{92BDCF38-EA78-47F7-8473-40BDDCB133E8}" type="presOf" srcId="{78757F62-0100-4A64-A235-4F72B7DAD06F}" destId="{B3C42936-5883-410C-9FE7-3E6B9C7684B5}" srcOrd="0" destOrd="0" presId="urn:microsoft.com/office/officeart/2005/8/layout/list1"/>
    <dgm:cxn modelId="{5B577D3F-755E-42D4-A9CA-86A249386342}" type="presOf" srcId="{2DC4C063-DA59-4799-AA58-70A2586D5410}" destId="{D78FC916-8CDF-4149-8F3E-7998FC2FE5A1}" srcOrd="0" destOrd="0" presId="urn:microsoft.com/office/officeart/2005/8/layout/list1"/>
    <dgm:cxn modelId="{7630AF3F-AAB8-4799-8DD6-8297FAD64E59}" srcId="{F609AABC-B806-4A9E-84F6-4E89271650F9}" destId="{801D6798-EAD6-4F11-AA7D-AA1B9111B17A}" srcOrd="0" destOrd="0" parTransId="{B5F6DB99-2643-45CA-A3C1-5D4C4375150C}" sibTransId="{22BB5A5E-84DC-4A93-9DE3-6F5B8EBDC6DE}"/>
    <dgm:cxn modelId="{480C3745-D0D9-425A-9E70-9C7B58361A4D}" type="presOf" srcId="{2A2587C9-FD68-4DC0-912B-48C918F02F4E}" destId="{0BC12EA5-3E0E-43D7-B97B-22E4677D9AC4}" srcOrd="0" destOrd="0" presId="urn:microsoft.com/office/officeart/2005/8/layout/list1"/>
    <dgm:cxn modelId="{9733C048-90D4-4E52-93B1-8AD6272D2E41}" type="presOf" srcId="{801D6798-EAD6-4F11-AA7D-AA1B9111B17A}" destId="{8092ABDA-9DC1-4A47-865C-0C6586376174}" srcOrd="1" destOrd="0" presId="urn:microsoft.com/office/officeart/2005/8/layout/list1"/>
    <dgm:cxn modelId="{BFD4E249-040F-46FA-A077-692854990E6C}" srcId="{F609AABC-B806-4A9E-84F6-4E89271650F9}" destId="{2DC4C063-DA59-4799-AA58-70A2586D5410}" srcOrd="5" destOrd="0" parTransId="{311547A5-9A8D-4BDC-A037-8A89059BA3BA}" sibTransId="{FDA6C515-F269-49A4-9FB9-DAC1B284AAC7}"/>
    <dgm:cxn modelId="{27723750-6B20-4FBE-971E-3ACE7100B838}" srcId="{F609AABC-B806-4A9E-84F6-4E89271650F9}" destId="{24DA38AB-71C2-4D01-A8FD-6A0B08BCD85E}" srcOrd="1" destOrd="0" parTransId="{C152E158-578E-40E8-9856-E110B78AA3EC}" sibTransId="{7E0FB3C3-EFE5-4421-8886-EABA375FE472}"/>
    <dgm:cxn modelId="{22F8628F-636C-4C3C-9B1E-F43446DA8CB1}" type="presOf" srcId="{801D6798-EAD6-4F11-AA7D-AA1B9111B17A}" destId="{BDA9412A-0BFC-4404-9A65-8192D1F75B35}" srcOrd="0" destOrd="0" presId="urn:microsoft.com/office/officeart/2005/8/layout/list1"/>
    <dgm:cxn modelId="{AB8FF78F-0E5E-4FAE-A68A-BD6E0B3F11B3}" type="presOf" srcId="{78757F62-0100-4A64-A235-4F72B7DAD06F}" destId="{3D90250E-A379-49A9-83E7-DF7A310A10A7}" srcOrd="1" destOrd="0" presId="urn:microsoft.com/office/officeart/2005/8/layout/list1"/>
    <dgm:cxn modelId="{A3195F93-18FB-41C0-B8BE-4243EF6650BC}" type="presOf" srcId="{D33B7CB2-7D06-48AC-AED4-CA03D9460288}" destId="{04D97819-4EF0-4647-913D-F1FA66918492}" srcOrd="0" destOrd="0" presId="urn:microsoft.com/office/officeart/2005/8/layout/list1"/>
    <dgm:cxn modelId="{F1DD9D9D-D5E5-4913-8AA6-86D113AF1DF8}" srcId="{F609AABC-B806-4A9E-84F6-4E89271650F9}" destId="{2A2587C9-FD68-4DC0-912B-48C918F02F4E}" srcOrd="3" destOrd="0" parTransId="{D8E5F15F-14BD-4AEE-9946-C9C73BF71465}" sibTransId="{34864C56-93A2-43C3-AB8F-72D8F2D53D28}"/>
    <dgm:cxn modelId="{B4A0E5C1-C6E8-49D8-9926-9DE63C290272}" type="presOf" srcId="{F609AABC-B806-4A9E-84F6-4E89271650F9}" destId="{3D390EDA-1BB4-4847-9A76-D534CAB98BC9}" srcOrd="0" destOrd="0" presId="urn:microsoft.com/office/officeart/2005/8/layout/list1"/>
    <dgm:cxn modelId="{A01282C2-6D0C-4484-AF3A-2E53430EC1B2}" srcId="{F609AABC-B806-4A9E-84F6-4E89271650F9}" destId="{78757F62-0100-4A64-A235-4F72B7DAD06F}" srcOrd="4" destOrd="0" parTransId="{FFDF00D3-79BE-4007-B5EF-29D18DD79D0C}" sibTransId="{209648DD-BE98-4E75-BD35-1E09B8F72910}"/>
    <dgm:cxn modelId="{CA0298C8-17A3-42D8-9FD9-D203EF6CC409}" type="presOf" srcId="{D33B7CB2-7D06-48AC-AED4-CA03D9460288}" destId="{1469C9DF-8232-4A2A-8E02-30886C2D9696}" srcOrd="1" destOrd="0" presId="urn:microsoft.com/office/officeart/2005/8/layout/list1"/>
    <dgm:cxn modelId="{28D427DA-E2E0-457C-BC8D-E1FCC24EB8AE}" type="presOf" srcId="{24DA38AB-71C2-4D01-A8FD-6A0B08BCD85E}" destId="{BFE9F97B-DB3D-45AA-99E7-CE04D116F397}" srcOrd="1" destOrd="0" presId="urn:microsoft.com/office/officeart/2005/8/layout/list1"/>
    <dgm:cxn modelId="{1F6DBBE2-6FAF-4049-A8E8-F9B76D1B6236}" type="presOf" srcId="{2A2587C9-FD68-4DC0-912B-48C918F02F4E}" destId="{67C26C60-18C2-4CC8-A2ED-0E203FEBBCC0}" srcOrd="1" destOrd="0" presId="urn:microsoft.com/office/officeart/2005/8/layout/list1"/>
    <dgm:cxn modelId="{4168ED28-98E1-4417-BDC6-00CDD6849350}" type="presParOf" srcId="{3D390EDA-1BB4-4847-9A76-D534CAB98BC9}" destId="{AF90267A-2338-48AB-B2DC-8932E7A27382}" srcOrd="0" destOrd="0" presId="urn:microsoft.com/office/officeart/2005/8/layout/list1"/>
    <dgm:cxn modelId="{A506117E-9CFE-4FBA-B92A-A530A38405E6}" type="presParOf" srcId="{AF90267A-2338-48AB-B2DC-8932E7A27382}" destId="{BDA9412A-0BFC-4404-9A65-8192D1F75B35}" srcOrd="0" destOrd="0" presId="urn:microsoft.com/office/officeart/2005/8/layout/list1"/>
    <dgm:cxn modelId="{E3053294-7362-48B8-841C-CCB762E0E974}" type="presParOf" srcId="{AF90267A-2338-48AB-B2DC-8932E7A27382}" destId="{8092ABDA-9DC1-4A47-865C-0C6586376174}" srcOrd="1" destOrd="0" presId="urn:microsoft.com/office/officeart/2005/8/layout/list1"/>
    <dgm:cxn modelId="{3DFE2A96-F59C-438D-BD1D-2B583AFF17CF}" type="presParOf" srcId="{3D390EDA-1BB4-4847-9A76-D534CAB98BC9}" destId="{35B109A5-47E3-42BC-848A-185BFCF6D199}" srcOrd="1" destOrd="0" presId="urn:microsoft.com/office/officeart/2005/8/layout/list1"/>
    <dgm:cxn modelId="{72583281-869C-4136-B72E-2178598A88A1}" type="presParOf" srcId="{3D390EDA-1BB4-4847-9A76-D534CAB98BC9}" destId="{378653D9-A68C-49B7-A18E-BA8D4F5ED5DE}" srcOrd="2" destOrd="0" presId="urn:microsoft.com/office/officeart/2005/8/layout/list1"/>
    <dgm:cxn modelId="{62615BC3-E540-434B-B2AA-EB23412D226A}" type="presParOf" srcId="{3D390EDA-1BB4-4847-9A76-D534CAB98BC9}" destId="{EDF93761-212F-40A3-9048-9C18D7CA2E77}" srcOrd="3" destOrd="0" presId="urn:microsoft.com/office/officeart/2005/8/layout/list1"/>
    <dgm:cxn modelId="{BAD77C39-1813-4E52-9454-08EC08F438E8}" type="presParOf" srcId="{3D390EDA-1BB4-4847-9A76-D534CAB98BC9}" destId="{5B9C6B7F-B41E-4782-B418-A9EFC3A740EE}" srcOrd="4" destOrd="0" presId="urn:microsoft.com/office/officeart/2005/8/layout/list1"/>
    <dgm:cxn modelId="{EAE0D073-0E87-41A3-A61E-519EA79D91E7}" type="presParOf" srcId="{5B9C6B7F-B41E-4782-B418-A9EFC3A740EE}" destId="{55721F30-943A-43D2-B96E-B23EC56DEAE0}" srcOrd="0" destOrd="0" presId="urn:microsoft.com/office/officeart/2005/8/layout/list1"/>
    <dgm:cxn modelId="{0FD4F40B-E2FC-4449-B2D0-ED7674771A04}" type="presParOf" srcId="{5B9C6B7F-B41E-4782-B418-A9EFC3A740EE}" destId="{BFE9F97B-DB3D-45AA-99E7-CE04D116F397}" srcOrd="1" destOrd="0" presId="urn:microsoft.com/office/officeart/2005/8/layout/list1"/>
    <dgm:cxn modelId="{6F74F156-1328-4673-B8ED-47EB01451218}" type="presParOf" srcId="{3D390EDA-1BB4-4847-9A76-D534CAB98BC9}" destId="{AE8AF7EA-DCCD-45CA-8B2A-75ECC2CD41F7}" srcOrd="5" destOrd="0" presId="urn:microsoft.com/office/officeart/2005/8/layout/list1"/>
    <dgm:cxn modelId="{92C7DDB3-BCE1-4445-B20E-88B833AA009C}" type="presParOf" srcId="{3D390EDA-1BB4-4847-9A76-D534CAB98BC9}" destId="{2F2A529A-3020-4014-A973-FCD12CF7F57E}" srcOrd="6" destOrd="0" presId="urn:microsoft.com/office/officeart/2005/8/layout/list1"/>
    <dgm:cxn modelId="{B6A25050-1644-4EBD-9504-331AC0D6B51C}" type="presParOf" srcId="{3D390EDA-1BB4-4847-9A76-D534CAB98BC9}" destId="{577D8AD5-BBCF-4CB9-AD4F-5EA6B8BD3AEE}" srcOrd="7" destOrd="0" presId="urn:microsoft.com/office/officeart/2005/8/layout/list1"/>
    <dgm:cxn modelId="{FB4849BD-75A3-4775-AB57-C00EE466271D}" type="presParOf" srcId="{3D390EDA-1BB4-4847-9A76-D534CAB98BC9}" destId="{EBA4A8B9-D516-48AF-A731-2066CFFB6759}" srcOrd="8" destOrd="0" presId="urn:microsoft.com/office/officeart/2005/8/layout/list1"/>
    <dgm:cxn modelId="{0819CF4A-285F-4F92-B2A3-88A74AE80AC1}" type="presParOf" srcId="{EBA4A8B9-D516-48AF-A731-2066CFFB6759}" destId="{04D97819-4EF0-4647-913D-F1FA66918492}" srcOrd="0" destOrd="0" presId="urn:microsoft.com/office/officeart/2005/8/layout/list1"/>
    <dgm:cxn modelId="{84535C1D-D86D-4037-BB9B-7C1CF1F63452}" type="presParOf" srcId="{EBA4A8B9-D516-48AF-A731-2066CFFB6759}" destId="{1469C9DF-8232-4A2A-8E02-30886C2D9696}" srcOrd="1" destOrd="0" presId="urn:microsoft.com/office/officeart/2005/8/layout/list1"/>
    <dgm:cxn modelId="{66006FE7-8989-4E12-B1BB-C84E9011C4A9}" type="presParOf" srcId="{3D390EDA-1BB4-4847-9A76-D534CAB98BC9}" destId="{A26ACD77-DEC3-4F02-8E23-9454EC19717B}" srcOrd="9" destOrd="0" presId="urn:microsoft.com/office/officeart/2005/8/layout/list1"/>
    <dgm:cxn modelId="{7CAD08B8-2AAD-494E-A2D8-990C22ECF269}" type="presParOf" srcId="{3D390EDA-1BB4-4847-9A76-D534CAB98BC9}" destId="{AC77F913-8AD8-4A46-8746-150705C303FA}" srcOrd="10" destOrd="0" presId="urn:microsoft.com/office/officeart/2005/8/layout/list1"/>
    <dgm:cxn modelId="{C87B17A0-DB1D-49EF-9152-0344C1BE0B4E}" type="presParOf" srcId="{3D390EDA-1BB4-4847-9A76-D534CAB98BC9}" destId="{E57EEB74-E259-4F12-9E1B-63069B27241B}" srcOrd="11" destOrd="0" presId="urn:microsoft.com/office/officeart/2005/8/layout/list1"/>
    <dgm:cxn modelId="{F7695DA1-AC50-4C90-9A4E-2F8D58505CC5}" type="presParOf" srcId="{3D390EDA-1BB4-4847-9A76-D534CAB98BC9}" destId="{B4F4A34F-95DF-4E72-AA2D-1858A1C39246}" srcOrd="12" destOrd="0" presId="urn:microsoft.com/office/officeart/2005/8/layout/list1"/>
    <dgm:cxn modelId="{9C68814E-9438-465E-B1FD-48BEB91569B4}" type="presParOf" srcId="{B4F4A34F-95DF-4E72-AA2D-1858A1C39246}" destId="{0BC12EA5-3E0E-43D7-B97B-22E4677D9AC4}" srcOrd="0" destOrd="0" presId="urn:microsoft.com/office/officeart/2005/8/layout/list1"/>
    <dgm:cxn modelId="{3A1985DD-2981-43A0-8AEB-6738588AA18D}" type="presParOf" srcId="{B4F4A34F-95DF-4E72-AA2D-1858A1C39246}" destId="{67C26C60-18C2-4CC8-A2ED-0E203FEBBCC0}" srcOrd="1" destOrd="0" presId="urn:microsoft.com/office/officeart/2005/8/layout/list1"/>
    <dgm:cxn modelId="{66284D18-B5CE-444F-8EF1-1DED211B23AF}" type="presParOf" srcId="{3D390EDA-1BB4-4847-9A76-D534CAB98BC9}" destId="{CC1C65BF-C123-4D41-B931-C322779C6AD2}" srcOrd="13" destOrd="0" presId="urn:microsoft.com/office/officeart/2005/8/layout/list1"/>
    <dgm:cxn modelId="{5C03E7C6-608B-4862-9917-DF0DF440ED91}" type="presParOf" srcId="{3D390EDA-1BB4-4847-9A76-D534CAB98BC9}" destId="{687C6144-9BF3-4C3A-B6E8-700D7E30342A}" srcOrd="14" destOrd="0" presId="urn:microsoft.com/office/officeart/2005/8/layout/list1"/>
    <dgm:cxn modelId="{D83DDFBF-DFA0-42D3-BE3E-C00A48B028A3}" type="presParOf" srcId="{3D390EDA-1BB4-4847-9A76-D534CAB98BC9}" destId="{EA861A2A-0010-404A-80A2-3147C8FBF5FC}" srcOrd="15" destOrd="0" presId="urn:microsoft.com/office/officeart/2005/8/layout/list1"/>
    <dgm:cxn modelId="{55496B7D-175C-492A-B721-0A66D1568D08}" type="presParOf" srcId="{3D390EDA-1BB4-4847-9A76-D534CAB98BC9}" destId="{B8F1EF69-439F-4FBB-A6D7-D86ED4CF69A6}" srcOrd="16" destOrd="0" presId="urn:microsoft.com/office/officeart/2005/8/layout/list1"/>
    <dgm:cxn modelId="{AEEE53F2-C69D-4BBC-A3DF-C8FA73E32DBD}" type="presParOf" srcId="{B8F1EF69-439F-4FBB-A6D7-D86ED4CF69A6}" destId="{B3C42936-5883-410C-9FE7-3E6B9C7684B5}" srcOrd="0" destOrd="0" presId="urn:microsoft.com/office/officeart/2005/8/layout/list1"/>
    <dgm:cxn modelId="{88802D04-07C7-4989-B126-07728EAA3217}" type="presParOf" srcId="{B8F1EF69-439F-4FBB-A6D7-D86ED4CF69A6}" destId="{3D90250E-A379-49A9-83E7-DF7A310A10A7}" srcOrd="1" destOrd="0" presId="urn:microsoft.com/office/officeart/2005/8/layout/list1"/>
    <dgm:cxn modelId="{C71AED21-A43A-451C-82CB-68F215182666}" type="presParOf" srcId="{3D390EDA-1BB4-4847-9A76-D534CAB98BC9}" destId="{65DC649E-2AF8-494A-A50D-D76A3F8EDE38}" srcOrd="17" destOrd="0" presId="urn:microsoft.com/office/officeart/2005/8/layout/list1"/>
    <dgm:cxn modelId="{5F10D063-130E-477C-AA44-09EFDE930FA5}" type="presParOf" srcId="{3D390EDA-1BB4-4847-9A76-D534CAB98BC9}" destId="{0792B7B2-6AFF-4D04-9957-CBAD09B11AEB}" srcOrd="18" destOrd="0" presId="urn:microsoft.com/office/officeart/2005/8/layout/list1"/>
    <dgm:cxn modelId="{4BA795B4-8793-440F-8795-4B56D8A20304}" type="presParOf" srcId="{3D390EDA-1BB4-4847-9A76-D534CAB98BC9}" destId="{E2F7BE06-7C35-44D6-965C-BA255F45BF30}" srcOrd="19" destOrd="0" presId="urn:microsoft.com/office/officeart/2005/8/layout/list1"/>
    <dgm:cxn modelId="{E89523D6-9A3A-46CE-A122-493BCCA22A63}" type="presParOf" srcId="{3D390EDA-1BB4-4847-9A76-D534CAB98BC9}" destId="{AB2D3FE8-89DE-4E2E-B312-3EF8E8830E49}" srcOrd="20" destOrd="0" presId="urn:microsoft.com/office/officeart/2005/8/layout/list1"/>
    <dgm:cxn modelId="{D15A6480-4FC3-411A-B8FB-8081D1CC839B}" type="presParOf" srcId="{AB2D3FE8-89DE-4E2E-B312-3EF8E8830E49}" destId="{D78FC916-8CDF-4149-8F3E-7998FC2FE5A1}" srcOrd="0" destOrd="0" presId="urn:microsoft.com/office/officeart/2005/8/layout/list1"/>
    <dgm:cxn modelId="{934B0ECE-3CCB-4A02-8E66-D8D25299EE19}" type="presParOf" srcId="{AB2D3FE8-89DE-4E2E-B312-3EF8E8830E49}" destId="{F11BCA4D-1F1C-4C81-BA45-5B5BB2DA6B13}" srcOrd="1" destOrd="0" presId="urn:microsoft.com/office/officeart/2005/8/layout/list1"/>
    <dgm:cxn modelId="{E357E280-EE0C-4027-917E-38A9869CC563}" type="presParOf" srcId="{3D390EDA-1BB4-4847-9A76-D534CAB98BC9}" destId="{C905F70F-95A1-4BE6-AD81-FF22FB1B75FC}" srcOrd="21" destOrd="0" presId="urn:microsoft.com/office/officeart/2005/8/layout/list1"/>
    <dgm:cxn modelId="{D421297F-05B2-4129-8B47-0C9B55606E7F}" type="presParOf" srcId="{3D390EDA-1BB4-4847-9A76-D534CAB98BC9}" destId="{CD3B8928-6A4B-4633-9B6E-CC0BB3E64A3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9AABC-B806-4A9E-84F6-4E89271650F9}" type="doc">
      <dgm:prSet loTypeId="urn:microsoft.com/office/officeart/2005/8/layout/list1" loCatId="list" qsTypeId="urn:microsoft.com/office/officeart/2005/8/quickstyle/simple2" qsCatId="simple" csTypeId="urn:microsoft.com/office/officeart/2005/8/colors/accent5_2" csCatId="accent5" phldr="1"/>
      <dgm:spPr/>
      <dgm:t>
        <a:bodyPr/>
        <a:lstStyle/>
        <a:p>
          <a:endParaRPr lang="en-IN"/>
        </a:p>
      </dgm:t>
    </dgm:pt>
    <dgm:pt modelId="{801D6798-EAD6-4F11-AA7D-AA1B9111B17A}">
      <dgm:prSet phldrT="[Text]"/>
      <dgm:spPr>
        <a:solidFill>
          <a:schemeClr val="accent1">
            <a:lumMod val="50000"/>
          </a:schemeClr>
        </a:solidFill>
      </dgm:spPr>
      <dgm:t>
        <a:bodyPr/>
        <a:lstStyle/>
        <a:p>
          <a:r>
            <a:rPr lang="en-IN" b="1" dirty="0" err="1">
              <a:solidFill>
                <a:schemeClr val="tx1"/>
              </a:solidFill>
            </a:rPr>
            <a:t>Freemind</a:t>
          </a:r>
          <a:endParaRPr lang="en-IN" b="1" dirty="0">
            <a:solidFill>
              <a:schemeClr val="tx1"/>
            </a:solidFill>
          </a:endParaRPr>
        </a:p>
      </dgm:t>
    </dgm:pt>
    <dgm:pt modelId="{B5F6DB99-2643-45CA-A3C1-5D4C4375150C}" type="parTrans" cxnId="{7630AF3F-AAB8-4799-8DD6-8297FAD64E59}">
      <dgm:prSet/>
      <dgm:spPr/>
      <dgm:t>
        <a:bodyPr/>
        <a:lstStyle/>
        <a:p>
          <a:endParaRPr lang="en-IN"/>
        </a:p>
      </dgm:t>
    </dgm:pt>
    <dgm:pt modelId="{22BB5A5E-84DC-4A93-9DE3-6F5B8EBDC6DE}" type="sibTrans" cxnId="{7630AF3F-AAB8-4799-8DD6-8297FAD64E59}">
      <dgm:prSet/>
      <dgm:spPr/>
      <dgm:t>
        <a:bodyPr/>
        <a:lstStyle/>
        <a:p>
          <a:endParaRPr lang="en-IN"/>
        </a:p>
      </dgm:t>
    </dgm:pt>
    <dgm:pt modelId="{8A467845-4580-4C70-A1A1-2FF79D028578}">
      <dgm:prSet phldrT="[Text]"/>
      <dgm:spPr>
        <a:solidFill>
          <a:srgbClr val="FFC000"/>
        </a:solidFill>
      </dgm:spPr>
      <dgm:t>
        <a:bodyPr/>
        <a:lstStyle/>
        <a:p>
          <a:r>
            <a:rPr lang="en-IN" b="1" dirty="0" err="1">
              <a:solidFill>
                <a:schemeClr val="tx1"/>
              </a:solidFill>
            </a:rPr>
            <a:t>Mindmup</a:t>
          </a:r>
          <a:endParaRPr lang="en-IN" b="1" dirty="0">
            <a:solidFill>
              <a:schemeClr val="tx1"/>
            </a:solidFill>
          </a:endParaRPr>
        </a:p>
      </dgm:t>
    </dgm:pt>
    <dgm:pt modelId="{C2415113-444B-471C-85F1-2B2037B4B215}" type="parTrans" cxnId="{13CB64B1-FF8A-4926-85B9-F39E99F9E822}">
      <dgm:prSet/>
      <dgm:spPr/>
      <dgm:t>
        <a:bodyPr/>
        <a:lstStyle/>
        <a:p>
          <a:endParaRPr lang="en-IN"/>
        </a:p>
      </dgm:t>
    </dgm:pt>
    <dgm:pt modelId="{BFF299E4-7081-4945-AFB1-A718A837F40C}" type="sibTrans" cxnId="{13CB64B1-FF8A-4926-85B9-F39E99F9E822}">
      <dgm:prSet/>
      <dgm:spPr/>
      <dgm:t>
        <a:bodyPr/>
        <a:lstStyle/>
        <a:p>
          <a:endParaRPr lang="en-IN"/>
        </a:p>
      </dgm:t>
    </dgm:pt>
    <dgm:pt modelId="{0E428FF7-21C3-4479-8663-81610E33C675}">
      <dgm:prSet phldrT="[Text]"/>
      <dgm:spPr>
        <a:solidFill>
          <a:srgbClr val="FFC000"/>
        </a:solidFill>
      </dgm:spPr>
      <dgm:t>
        <a:bodyPr/>
        <a:lstStyle/>
        <a:p>
          <a:r>
            <a:rPr lang="en-IN" b="1" dirty="0">
              <a:solidFill>
                <a:schemeClr val="tx1"/>
              </a:solidFill>
            </a:rPr>
            <a:t>Coggle</a:t>
          </a:r>
        </a:p>
      </dgm:t>
    </dgm:pt>
    <dgm:pt modelId="{7B883F48-63A9-473B-A979-114271AAF92A}" type="parTrans" cxnId="{18B5E4B7-1CA5-4F70-82E1-82A5A08722E1}">
      <dgm:prSet/>
      <dgm:spPr/>
      <dgm:t>
        <a:bodyPr/>
        <a:lstStyle/>
        <a:p>
          <a:endParaRPr lang="en-IN"/>
        </a:p>
      </dgm:t>
    </dgm:pt>
    <dgm:pt modelId="{6A9D2D70-6BFE-4128-A77B-D554C7F5F743}" type="sibTrans" cxnId="{18B5E4B7-1CA5-4F70-82E1-82A5A08722E1}">
      <dgm:prSet/>
      <dgm:spPr/>
      <dgm:t>
        <a:bodyPr/>
        <a:lstStyle/>
        <a:p>
          <a:endParaRPr lang="en-IN"/>
        </a:p>
      </dgm:t>
    </dgm:pt>
    <dgm:pt modelId="{B01D9AA7-904A-4E59-91F5-7F2CD73A003E}">
      <dgm:prSet phldrT="[Text]"/>
      <dgm:spPr>
        <a:solidFill>
          <a:schemeClr val="accent1">
            <a:lumMod val="50000"/>
          </a:schemeClr>
        </a:solidFill>
      </dgm:spPr>
      <dgm:t>
        <a:bodyPr/>
        <a:lstStyle/>
        <a:p>
          <a:r>
            <a:rPr lang="en-IN" b="1" dirty="0" err="1">
              <a:solidFill>
                <a:schemeClr val="tx1"/>
              </a:solidFill>
            </a:rPr>
            <a:t>Wisemapping</a:t>
          </a:r>
          <a:endParaRPr lang="en-IN" b="1" dirty="0">
            <a:solidFill>
              <a:schemeClr val="tx1"/>
            </a:solidFill>
          </a:endParaRPr>
        </a:p>
      </dgm:t>
    </dgm:pt>
    <dgm:pt modelId="{8FB7BA59-1CAC-458B-922F-CF42ED747218}" type="parTrans" cxnId="{162BF59D-84E4-461C-9282-14A35B4EB1A2}">
      <dgm:prSet/>
      <dgm:spPr/>
      <dgm:t>
        <a:bodyPr/>
        <a:lstStyle/>
        <a:p>
          <a:endParaRPr lang="en-IN"/>
        </a:p>
      </dgm:t>
    </dgm:pt>
    <dgm:pt modelId="{420F25C1-ABD2-4D18-B7A1-3D7576E68537}" type="sibTrans" cxnId="{162BF59D-84E4-461C-9282-14A35B4EB1A2}">
      <dgm:prSet/>
      <dgm:spPr/>
      <dgm:t>
        <a:bodyPr/>
        <a:lstStyle/>
        <a:p>
          <a:endParaRPr lang="en-IN"/>
        </a:p>
      </dgm:t>
    </dgm:pt>
    <dgm:pt modelId="{33A13F25-6294-4FE5-BDF3-7405B877933E}">
      <dgm:prSet phldrT="[Text]"/>
      <dgm:spPr/>
      <dgm:t>
        <a:bodyPr/>
        <a:lstStyle/>
        <a:p>
          <a:r>
            <a:rPr lang="en-IN" dirty="0"/>
            <a:t>Smart Draw</a:t>
          </a:r>
        </a:p>
      </dgm:t>
    </dgm:pt>
    <dgm:pt modelId="{99842D42-90E4-40D7-8793-3D7F7D16610D}" type="parTrans" cxnId="{C4D80E10-B071-4BA2-90A0-D5CFF10BEEE8}">
      <dgm:prSet/>
      <dgm:spPr/>
      <dgm:t>
        <a:bodyPr/>
        <a:lstStyle/>
        <a:p>
          <a:endParaRPr lang="en-IN"/>
        </a:p>
      </dgm:t>
    </dgm:pt>
    <dgm:pt modelId="{DD2CF7D1-FA3C-43A8-9EF0-8C63873EF33E}" type="sibTrans" cxnId="{C4D80E10-B071-4BA2-90A0-D5CFF10BEEE8}">
      <dgm:prSet/>
      <dgm:spPr/>
      <dgm:t>
        <a:bodyPr/>
        <a:lstStyle/>
        <a:p>
          <a:endParaRPr lang="en-IN"/>
        </a:p>
      </dgm:t>
    </dgm:pt>
    <dgm:pt modelId="{8C37CDD7-1A63-45B9-8DB2-12B6F8A23C36}">
      <dgm:prSet phldrT="[Text]"/>
      <dgm:spPr/>
      <dgm:t>
        <a:bodyPr/>
        <a:lstStyle/>
        <a:p>
          <a:r>
            <a:rPr lang="en-IN" dirty="0" err="1"/>
            <a:t>Ayoa</a:t>
          </a:r>
          <a:endParaRPr lang="en-IN" dirty="0"/>
        </a:p>
      </dgm:t>
    </dgm:pt>
    <dgm:pt modelId="{200517CD-8EB9-4E7B-92D9-FC23FFB80F54}" type="parTrans" cxnId="{009382D6-13FC-494E-A75B-F503F7A6E308}">
      <dgm:prSet/>
      <dgm:spPr/>
      <dgm:t>
        <a:bodyPr/>
        <a:lstStyle/>
        <a:p>
          <a:endParaRPr lang="en-IN"/>
        </a:p>
      </dgm:t>
    </dgm:pt>
    <dgm:pt modelId="{7DB98AAA-E024-4006-974D-4BC3353513CB}" type="sibTrans" cxnId="{009382D6-13FC-494E-A75B-F503F7A6E308}">
      <dgm:prSet/>
      <dgm:spPr/>
      <dgm:t>
        <a:bodyPr/>
        <a:lstStyle/>
        <a:p>
          <a:endParaRPr lang="en-IN"/>
        </a:p>
      </dgm:t>
    </dgm:pt>
    <dgm:pt modelId="{3D390EDA-1BB4-4847-9A76-D534CAB98BC9}" type="pres">
      <dgm:prSet presAssocID="{F609AABC-B806-4A9E-84F6-4E89271650F9}" presName="linear" presStyleCnt="0">
        <dgm:presLayoutVars>
          <dgm:dir/>
          <dgm:animLvl val="lvl"/>
          <dgm:resizeHandles val="exact"/>
        </dgm:presLayoutVars>
      </dgm:prSet>
      <dgm:spPr/>
    </dgm:pt>
    <dgm:pt modelId="{AF90267A-2338-48AB-B2DC-8932E7A27382}" type="pres">
      <dgm:prSet presAssocID="{801D6798-EAD6-4F11-AA7D-AA1B9111B17A}" presName="parentLin" presStyleCnt="0"/>
      <dgm:spPr/>
    </dgm:pt>
    <dgm:pt modelId="{BDA9412A-0BFC-4404-9A65-8192D1F75B35}" type="pres">
      <dgm:prSet presAssocID="{801D6798-EAD6-4F11-AA7D-AA1B9111B17A}" presName="parentLeftMargin" presStyleLbl="node1" presStyleIdx="0" presStyleCnt="6"/>
      <dgm:spPr/>
    </dgm:pt>
    <dgm:pt modelId="{8092ABDA-9DC1-4A47-865C-0C6586376174}" type="pres">
      <dgm:prSet presAssocID="{801D6798-EAD6-4F11-AA7D-AA1B9111B17A}" presName="parentText" presStyleLbl="node1" presStyleIdx="0" presStyleCnt="6" custLinFactNeighborX="53016" custLinFactNeighborY="-4120">
        <dgm:presLayoutVars>
          <dgm:chMax val="0"/>
          <dgm:bulletEnabled val="1"/>
        </dgm:presLayoutVars>
      </dgm:prSet>
      <dgm:spPr/>
    </dgm:pt>
    <dgm:pt modelId="{35B109A5-47E3-42BC-848A-185BFCF6D199}" type="pres">
      <dgm:prSet presAssocID="{801D6798-EAD6-4F11-AA7D-AA1B9111B17A}" presName="negativeSpace" presStyleCnt="0"/>
      <dgm:spPr/>
    </dgm:pt>
    <dgm:pt modelId="{378653D9-A68C-49B7-A18E-BA8D4F5ED5DE}" type="pres">
      <dgm:prSet presAssocID="{801D6798-EAD6-4F11-AA7D-AA1B9111B17A}" presName="childText" presStyleLbl="conFgAcc1" presStyleIdx="0" presStyleCnt="6">
        <dgm:presLayoutVars>
          <dgm:bulletEnabled val="1"/>
        </dgm:presLayoutVars>
      </dgm:prSet>
      <dgm:spPr/>
    </dgm:pt>
    <dgm:pt modelId="{EDF93761-212F-40A3-9048-9C18D7CA2E77}" type="pres">
      <dgm:prSet presAssocID="{22BB5A5E-84DC-4A93-9DE3-6F5B8EBDC6DE}" presName="spaceBetweenRectangles" presStyleCnt="0"/>
      <dgm:spPr/>
    </dgm:pt>
    <dgm:pt modelId="{BC408ACA-87C6-4F5B-849B-C6798ED27CDA}" type="pres">
      <dgm:prSet presAssocID="{8A467845-4580-4C70-A1A1-2FF79D028578}" presName="parentLin" presStyleCnt="0"/>
      <dgm:spPr/>
    </dgm:pt>
    <dgm:pt modelId="{9DE1B491-9C22-4E29-B0C7-52B349C1D897}" type="pres">
      <dgm:prSet presAssocID="{8A467845-4580-4C70-A1A1-2FF79D028578}" presName="parentLeftMargin" presStyleLbl="node1" presStyleIdx="0" presStyleCnt="6"/>
      <dgm:spPr/>
    </dgm:pt>
    <dgm:pt modelId="{A45B044C-FF2E-4550-91A3-F210208B5A7A}" type="pres">
      <dgm:prSet presAssocID="{8A467845-4580-4C70-A1A1-2FF79D028578}" presName="parentText" presStyleLbl="node1" presStyleIdx="1" presStyleCnt="6">
        <dgm:presLayoutVars>
          <dgm:chMax val="0"/>
          <dgm:bulletEnabled val="1"/>
        </dgm:presLayoutVars>
      </dgm:prSet>
      <dgm:spPr/>
    </dgm:pt>
    <dgm:pt modelId="{79477A12-B797-413A-902E-2FB016B10AEE}" type="pres">
      <dgm:prSet presAssocID="{8A467845-4580-4C70-A1A1-2FF79D028578}" presName="negativeSpace" presStyleCnt="0"/>
      <dgm:spPr/>
    </dgm:pt>
    <dgm:pt modelId="{2D7190C5-C295-4BAD-B682-351C08B705F6}" type="pres">
      <dgm:prSet presAssocID="{8A467845-4580-4C70-A1A1-2FF79D028578}" presName="childText" presStyleLbl="conFgAcc1" presStyleIdx="1" presStyleCnt="6">
        <dgm:presLayoutVars>
          <dgm:bulletEnabled val="1"/>
        </dgm:presLayoutVars>
      </dgm:prSet>
      <dgm:spPr/>
    </dgm:pt>
    <dgm:pt modelId="{35A47762-9BD8-4C86-82EB-94CA88644343}" type="pres">
      <dgm:prSet presAssocID="{BFF299E4-7081-4945-AFB1-A718A837F40C}" presName="spaceBetweenRectangles" presStyleCnt="0"/>
      <dgm:spPr/>
    </dgm:pt>
    <dgm:pt modelId="{1FC93DDC-5268-4503-A04A-CD617676726D}" type="pres">
      <dgm:prSet presAssocID="{0E428FF7-21C3-4479-8663-81610E33C675}" presName="parentLin" presStyleCnt="0"/>
      <dgm:spPr/>
    </dgm:pt>
    <dgm:pt modelId="{C0DF148F-41AD-4E4C-A98E-FD1E2508C42F}" type="pres">
      <dgm:prSet presAssocID="{0E428FF7-21C3-4479-8663-81610E33C675}" presName="parentLeftMargin" presStyleLbl="node1" presStyleIdx="1" presStyleCnt="6"/>
      <dgm:spPr/>
    </dgm:pt>
    <dgm:pt modelId="{DFCA274E-A3CC-49E8-B391-434F310BF87B}" type="pres">
      <dgm:prSet presAssocID="{0E428FF7-21C3-4479-8663-81610E33C675}" presName="parentText" presStyleLbl="node1" presStyleIdx="2" presStyleCnt="6">
        <dgm:presLayoutVars>
          <dgm:chMax val="0"/>
          <dgm:bulletEnabled val="1"/>
        </dgm:presLayoutVars>
      </dgm:prSet>
      <dgm:spPr/>
    </dgm:pt>
    <dgm:pt modelId="{77B0217A-211B-4D8A-B062-887369EB2DF1}" type="pres">
      <dgm:prSet presAssocID="{0E428FF7-21C3-4479-8663-81610E33C675}" presName="negativeSpace" presStyleCnt="0"/>
      <dgm:spPr/>
    </dgm:pt>
    <dgm:pt modelId="{6CA3730C-6D87-40D6-BC6D-2054B3A04535}" type="pres">
      <dgm:prSet presAssocID="{0E428FF7-21C3-4479-8663-81610E33C675}" presName="childText" presStyleLbl="conFgAcc1" presStyleIdx="2" presStyleCnt="6">
        <dgm:presLayoutVars>
          <dgm:bulletEnabled val="1"/>
        </dgm:presLayoutVars>
      </dgm:prSet>
      <dgm:spPr/>
    </dgm:pt>
    <dgm:pt modelId="{91EBF88E-D7C9-48C1-BD7E-4D61484B3FA5}" type="pres">
      <dgm:prSet presAssocID="{6A9D2D70-6BFE-4128-A77B-D554C7F5F743}" presName="spaceBetweenRectangles" presStyleCnt="0"/>
      <dgm:spPr/>
    </dgm:pt>
    <dgm:pt modelId="{44733955-A2CA-4700-A4B2-5A37A55A9B50}" type="pres">
      <dgm:prSet presAssocID="{B01D9AA7-904A-4E59-91F5-7F2CD73A003E}" presName="parentLin" presStyleCnt="0"/>
      <dgm:spPr/>
    </dgm:pt>
    <dgm:pt modelId="{091AF1C5-DE89-47F7-A83D-CA2AA7E2F10B}" type="pres">
      <dgm:prSet presAssocID="{B01D9AA7-904A-4E59-91F5-7F2CD73A003E}" presName="parentLeftMargin" presStyleLbl="node1" presStyleIdx="2" presStyleCnt="6"/>
      <dgm:spPr/>
    </dgm:pt>
    <dgm:pt modelId="{118045B6-8CB4-47F0-8DBB-AC237C239637}" type="pres">
      <dgm:prSet presAssocID="{B01D9AA7-904A-4E59-91F5-7F2CD73A003E}" presName="parentText" presStyleLbl="node1" presStyleIdx="3" presStyleCnt="6">
        <dgm:presLayoutVars>
          <dgm:chMax val="0"/>
          <dgm:bulletEnabled val="1"/>
        </dgm:presLayoutVars>
      </dgm:prSet>
      <dgm:spPr/>
    </dgm:pt>
    <dgm:pt modelId="{ED03C072-3944-45E1-A7C4-00B428502EFE}" type="pres">
      <dgm:prSet presAssocID="{B01D9AA7-904A-4E59-91F5-7F2CD73A003E}" presName="negativeSpace" presStyleCnt="0"/>
      <dgm:spPr/>
    </dgm:pt>
    <dgm:pt modelId="{D23F4DBE-B260-456C-A7AC-AC3FD2AD1D92}" type="pres">
      <dgm:prSet presAssocID="{B01D9AA7-904A-4E59-91F5-7F2CD73A003E}" presName="childText" presStyleLbl="conFgAcc1" presStyleIdx="3" presStyleCnt="6">
        <dgm:presLayoutVars>
          <dgm:bulletEnabled val="1"/>
        </dgm:presLayoutVars>
      </dgm:prSet>
      <dgm:spPr/>
    </dgm:pt>
    <dgm:pt modelId="{54EC5DE0-CB2A-4872-99C4-F559C9EDE75C}" type="pres">
      <dgm:prSet presAssocID="{420F25C1-ABD2-4D18-B7A1-3D7576E68537}" presName="spaceBetweenRectangles" presStyleCnt="0"/>
      <dgm:spPr/>
    </dgm:pt>
    <dgm:pt modelId="{67967068-7532-4422-B9DD-1D2189A4E0E2}" type="pres">
      <dgm:prSet presAssocID="{33A13F25-6294-4FE5-BDF3-7405B877933E}" presName="parentLin" presStyleCnt="0"/>
      <dgm:spPr/>
    </dgm:pt>
    <dgm:pt modelId="{BEBDF7C1-2927-40E7-BA9D-777A630FB0D7}" type="pres">
      <dgm:prSet presAssocID="{33A13F25-6294-4FE5-BDF3-7405B877933E}" presName="parentLeftMargin" presStyleLbl="node1" presStyleIdx="3" presStyleCnt="6"/>
      <dgm:spPr/>
    </dgm:pt>
    <dgm:pt modelId="{830799EA-7EA5-4F02-B6F8-5CE45419BFE7}" type="pres">
      <dgm:prSet presAssocID="{33A13F25-6294-4FE5-BDF3-7405B877933E}" presName="parentText" presStyleLbl="node1" presStyleIdx="4" presStyleCnt="6">
        <dgm:presLayoutVars>
          <dgm:chMax val="0"/>
          <dgm:bulletEnabled val="1"/>
        </dgm:presLayoutVars>
      </dgm:prSet>
      <dgm:spPr/>
    </dgm:pt>
    <dgm:pt modelId="{F9A88B9C-D2AA-47C8-8F23-7AA12DEDDDF6}" type="pres">
      <dgm:prSet presAssocID="{33A13F25-6294-4FE5-BDF3-7405B877933E}" presName="negativeSpace" presStyleCnt="0"/>
      <dgm:spPr/>
    </dgm:pt>
    <dgm:pt modelId="{2F0D3BB2-CBA7-4E3C-9834-A1AE37CA2A99}" type="pres">
      <dgm:prSet presAssocID="{33A13F25-6294-4FE5-BDF3-7405B877933E}" presName="childText" presStyleLbl="conFgAcc1" presStyleIdx="4" presStyleCnt="6">
        <dgm:presLayoutVars>
          <dgm:bulletEnabled val="1"/>
        </dgm:presLayoutVars>
      </dgm:prSet>
      <dgm:spPr/>
    </dgm:pt>
    <dgm:pt modelId="{10BD0FF6-D7AF-4B90-A1DB-A6E249E15AC5}" type="pres">
      <dgm:prSet presAssocID="{DD2CF7D1-FA3C-43A8-9EF0-8C63873EF33E}" presName="spaceBetweenRectangles" presStyleCnt="0"/>
      <dgm:spPr/>
    </dgm:pt>
    <dgm:pt modelId="{B845E262-5DDE-4E1F-B302-E04808DBAD3E}" type="pres">
      <dgm:prSet presAssocID="{8C37CDD7-1A63-45B9-8DB2-12B6F8A23C36}" presName="parentLin" presStyleCnt="0"/>
      <dgm:spPr/>
    </dgm:pt>
    <dgm:pt modelId="{3A653ABD-D392-410C-AC21-0C4F4BDC4F8A}" type="pres">
      <dgm:prSet presAssocID="{8C37CDD7-1A63-45B9-8DB2-12B6F8A23C36}" presName="parentLeftMargin" presStyleLbl="node1" presStyleIdx="4" presStyleCnt="6"/>
      <dgm:spPr/>
    </dgm:pt>
    <dgm:pt modelId="{D63B2E50-4884-4E27-A124-98A33E42716F}" type="pres">
      <dgm:prSet presAssocID="{8C37CDD7-1A63-45B9-8DB2-12B6F8A23C36}" presName="parentText" presStyleLbl="node1" presStyleIdx="5" presStyleCnt="6">
        <dgm:presLayoutVars>
          <dgm:chMax val="0"/>
          <dgm:bulletEnabled val="1"/>
        </dgm:presLayoutVars>
      </dgm:prSet>
      <dgm:spPr/>
    </dgm:pt>
    <dgm:pt modelId="{4FD1078E-D5BB-4B75-89EA-B190C1539A2F}" type="pres">
      <dgm:prSet presAssocID="{8C37CDD7-1A63-45B9-8DB2-12B6F8A23C36}" presName="negativeSpace" presStyleCnt="0"/>
      <dgm:spPr/>
    </dgm:pt>
    <dgm:pt modelId="{7D21B92E-26B5-4D30-9D95-8EAF43D9D3FD}" type="pres">
      <dgm:prSet presAssocID="{8C37CDD7-1A63-45B9-8DB2-12B6F8A23C36}" presName="childText" presStyleLbl="conFgAcc1" presStyleIdx="5" presStyleCnt="6">
        <dgm:presLayoutVars>
          <dgm:bulletEnabled val="1"/>
        </dgm:presLayoutVars>
      </dgm:prSet>
      <dgm:spPr/>
    </dgm:pt>
  </dgm:ptLst>
  <dgm:cxnLst>
    <dgm:cxn modelId="{C4D80E10-B071-4BA2-90A0-D5CFF10BEEE8}" srcId="{F609AABC-B806-4A9E-84F6-4E89271650F9}" destId="{33A13F25-6294-4FE5-BDF3-7405B877933E}" srcOrd="4" destOrd="0" parTransId="{99842D42-90E4-40D7-8793-3D7F7D16610D}" sibTransId="{DD2CF7D1-FA3C-43A8-9EF0-8C63873EF33E}"/>
    <dgm:cxn modelId="{79D9CA17-90D9-4B14-9646-11E9E17221AD}" type="presOf" srcId="{8A467845-4580-4C70-A1A1-2FF79D028578}" destId="{A45B044C-FF2E-4550-91A3-F210208B5A7A}" srcOrd="1" destOrd="0" presId="urn:microsoft.com/office/officeart/2005/8/layout/list1"/>
    <dgm:cxn modelId="{945DA533-81C4-4693-B177-B88E4378796F}" type="presOf" srcId="{8C37CDD7-1A63-45B9-8DB2-12B6F8A23C36}" destId="{3A653ABD-D392-410C-AC21-0C4F4BDC4F8A}" srcOrd="0" destOrd="0" presId="urn:microsoft.com/office/officeart/2005/8/layout/list1"/>
    <dgm:cxn modelId="{7630AF3F-AAB8-4799-8DD6-8297FAD64E59}" srcId="{F609AABC-B806-4A9E-84F6-4E89271650F9}" destId="{801D6798-EAD6-4F11-AA7D-AA1B9111B17A}" srcOrd="0" destOrd="0" parTransId="{B5F6DB99-2643-45CA-A3C1-5D4C4375150C}" sibTransId="{22BB5A5E-84DC-4A93-9DE3-6F5B8EBDC6DE}"/>
    <dgm:cxn modelId="{F1E7BE47-D10D-4783-B268-9378ABEE0220}" type="presOf" srcId="{8C37CDD7-1A63-45B9-8DB2-12B6F8A23C36}" destId="{D63B2E50-4884-4E27-A124-98A33E42716F}" srcOrd="1" destOrd="0" presId="urn:microsoft.com/office/officeart/2005/8/layout/list1"/>
    <dgm:cxn modelId="{AFE8D447-EBB6-4928-90F2-73CF25829FF6}" type="presOf" srcId="{33A13F25-6294-4FE5-BDF3-7405B877933E}" destId="{BEBDF7C1-2927-40E7-BA9D-777A630FB0D7}" srcOrd="0" destOrd="0" presId="urn:microsoft.com/office/officeart/2005/8/layout/list1"/>
    <dgm:cxn modelId="{9733C048-90D4-4E52-93B1-8AD6272D2E41}" type="presOf" srcId="{801D6798-EAD6-4F11-AA7D-AA1B9111B17A}" destId="{8092ABDA-9DC1-4A47-865C-0C6586376174}" srcOrd="1" destOrd="0" presId="urn:microsoft.com/office/officeart/2005/8/layout/list1"/>
    <dgm:cxn modelId="{E04FC952-99BE-45F0-8885-068A683E5D3B}" type="presOf" srcId="{0E428FF7-21C3-4479-8663-81610E33C675}" destId="{DFCA274E-A3CC-49E8-B391-434F310BF87B}" srcOrd="1" destOrd="0" presId="urn:microsoft.com/office/officeart/2005/8/layout/list1"/>
    <dgm:cxn modelId="{22F8628F-636C-4C3C-9B1E-F43446DA8CB1}" type="presOf" srcId="{801D6798-EAD6-4F11-AA7D-AA1B9111B17A}" destId="{BDA9412A-0BFC-4404-9A65-8192D1F75B35}" srcOrd="0" destOrd="0" presId="urn:microsoft.com/office/officeart/2005/8/layout/list1"/>
    <dgm:cxn modelId="{44ECCF9A-34F1-4D71-9C8A-0D33F4A3A4AC}" type="presOf" srcId="{33A13F25-6294-4FE5-BDF3-7405B877933E}" destId="{830799EA-7EA5-4F02-B6F8-5CE45419BFE7}" srcOrd="1" destOrd="0" presId="urn:microsoft.com/office/officeart/2005/8/layout/list1"/>
    <dgm:cxn modelId="{162BF59D-84E4-461C-9282-14A35B4EB1A2}" srcId="{F609AABC-B806-4A9E-84F6-4E89271650F9}" destId="{B01D9AA7-904A-4E59-91F5-7F2CD73A003E}" srcOrd="3" destOrd="0" parTransId="{8FB7BA59-1CAC-458B-922F-CF42ED747218}" sibTransId="{420F25C1-ABD2-4D18-B7A1-3D7576E68537}"/>
    <dgm:cxn modelId="{13CB64B1-FF8A-4926-85B9-F39E99F9E822}" srcId="{F609AABC-B806-4A9E-84F6-4E89271650F9}" destId="{8A467845-4580-4C70-A1A1-2FF79D028578}" srcOrd="1" destOrd="0" parTransId="{C2415113-444B-471C-85F1-2B2037B4B215}" sibTransId="{BFF299E4-7081-4945-AFB1-A718A837F40C}"/>
    <dgm:cxn modelId="{18B5E4B7-1CA5-4F70-82E1-82A5A08722E1}" srcId="{F609AABC-B806-4A9E-84F6-4E89271650F9}" destId="{0E428FF7-21C3-4479-8663-81610E33C675}" srcOrd="2" destOrd="0" parTransId="{7B883F48-63A9-473B-A979-114271AAF92A}" sibTransId="{6A9D2D70-6BFE-4128-A77B-D554C7F5F743}"/>
    <dgm:cxn modelId="{B4A0E5C1-C6E8-49D8-9926-9DE63C290272}" type="presOf" srcId="{F609AABC-B806-4A9E-84F6-4E89271650F9}" destId="{3D390EDA-1BB4-4847-9A76-D534CAB98BC9}" srcOrd="0" destOrd="0" presId="urn:microsoft.com/office/officeart/2005/8/layout/list1"/>
    <dgm:cxn modelId="{A11C08D5-8BB1-4307-9C71-B836BD48E063}" type="presOf" srcId="{B01D9AA7-904A-4E59-91F5-7F2CD73A003E}" destId="{091AF1C5-DE89-47F7-A83D-CA2AA7E2F10B}" srcOrd="0" destOrd="0" presId="urn:microsoft.com/office/officeart/2005/8/layout/list1"/>
    <dgm:cxn modelId="{009382D6-13FC-494E-A75B-F503F7A6E308}" srcId="{F609AABC-B806-4A9E-84F6-4E89271650F9}" destId="{8C37CDD7-1A63-45B9-8DB2-12B6F8A23C36}" srcOrd="5" destOrd="0" parTransId="{200517CD-8EB9-4E7B-92D9-FC23FFB80F54}" sibTransId="{7DB98AAA-E024-4006-974D-4BC3353513CB}"/>
    <dgm:cxn modelId="{1D93B9F0-CD01-4788-84DB-EF2DE181A1B8}" type="presOf" srcId="{B01D9AA7-904A-4E59-91F5-7F2CD73A003E}" destId="{118045B6-8CB4-47F0-8DBB-AC237C239637}" srcOrd="1" destOrd="0" presId="urn:microsoft.com/office/officeart/2005/8/layout/list1"/>
    <dgm:cxn modelId="{A951C3F6-441D-4CDF-B3CD-3C2F223DA84A}" type="presOf" srcId="{0E428FF7-21C3-4479-8663-81610E33C675}" destId="{C0DF148F-41AD-4E4C-A98E-FD1E2508C42F}" srcOrd="0" destOrd="0" presId="urn:microsoft.com/office/officeart/2005/8/layout/list1"/>
    <dgm:cxn modelId="{206014FC-2F09-48C0-8ACD-4237060DA0F3}" type="presOf" srcId="{8A467845-4580-4C70-A1A1-2FF79D028578}" destId="{9DE1B491-9C22-4E29-B0C7-52B349C1D897}" srcOrd="0" destOrd="0" presId="urn:microsoft.com/office/officeart/2005/8/layout/list1"/>
    <dgm:cxn modelId="{4168ED28-98E1-4417-BDC6-00CDD6849350}" type="presParOf" srcId="{3D390EDA-1BB4-4847-9A76-D534CAB98BC9}" destId="{AF90267A-2338-48AB-B2DC-8932E7A27382}" srcOrd="0" destOrd="0" presId="urn:microsoft.com/office/officeart/2005/8/layout/list1"/>
    <dgm:cxn modelId="{A506117E-9CFE-4FBA-B92A-A530A38405E6}" type="presParOf" srcId="{AF90267A-2338-48AB-B2DC-8932E7A27382}" destId="{BDA9412A-0BFC-4404-9A65-8192D1F75B35}" srcOrd="0" destOrd="0" presId="urn:microsoft.com/office/officeart/2005/8/layout/list1"/>
    <dgm:cxn modelId="{E3053294-7362-48B8-841C-CCB762E0E974}" type="presParOf" srcId="{AF90267A-2338-48AB-B2DC-8932E7A27382}" destId="{8092ABDA-9DC1-4A47-865C-0C6586376174}" srcOrd="1" destOrd="0" presId="urn:microsoft.com/office/officeart/2005/8/layout/list1"/>
    <dgm:cxn modelId="{3DFE2A96-F59C-438D-BD1D-2B583AFF17CF}" type="presParOf" srcId="{3D390EDA-1BB4-4847-9A76-D534CAB98BC9}" destId="{35B109A5-47E3-42BC-848A-185BFCF6D199}" srcOrd="1" destOrd="0" presId="urn:microsoft.com/office/officeart/2005/8/layout/list1"/>
    <dgm:cxn modelId="{72583281-869C-4136-B72E-2178598A88A1}" type="presParOf" srcId="{3D390EDA-1BB4-4847-9A76-D534CAB98BC9}" destId="{378653D9-A68C-49B7-A18E-BA8D4F5ED5DE}" srcOrd="2" destOrd="0" presId="urn:microsoft.com/office/officeart/2005/8/layout/list1"/>
    <dgm:cxn modelId="{62615BC3-E540-434B-B2AA-EB23412D226A}" type="presParOf" srcId="{3D390EDA-1BB4-4847-9A76-D534CAB98BC9}" destId="{EDF93761-212F-40A3-9048-9C18D7CA2E77}" srcOrd="3" destOrd="0" presId="urn:microsoft.com/office/officeart/2005/8/layout/list1"/>
    <dgm:cxn modelId="{E09D8A7D-0356-4F89-BE63-161F0C745B9D}" type="presParOf" srcId="{3D390EDA-1BB4-4847-9A76-D534CAB98BC9}" destId="{BC408ACA-87C6-4F5B-849B-C6798ED27CDA}" srcOrd="4" destOrd="0" presId="urn:microsoft.com/office/officeart/2005/8/layout/list1"/>
    <dgm:cxn modelId="{29620235-5B6F-41A5-AAAA-020260647B9E}" type="presParOf" srcId="{BC408ACA-87C6-4F5B-849B-C6798ED27CDA}" destId="{9DE1B491-9C22-4E29-B0C7-52B349C1D897}" srcOrd="0" destOrd="0" presId="urn:microsoft.com/office/officeart/2005/8/layout/list1"/>
    <dgm:cxn modelId="{DD0E6528-5A1C-4E98-BF9F-1E62DC18D012}" type="presParOf" srcId="{BC408ACA-87C6-4F5B-849B-C6798ED27CDA}" destId="{A45B044C-FF2E-4550-91A3-F210208B5A7A}" srcOrd="1" destOrd="0" presId="urn:microsoft.com/office/officeart/2005/8/layout/list1"/>
    <dgm:cxn modelId="{1EB688A0-02BB-476F-9F69-7522FE4EFE16}" type="presParOf" srcId="{3D390EDA-1BB4-4847-9A76-D534CAB98BC9}" destId="{79477A12-B797-413A-902E-2FB016B10AEE}" srcOrd="5" destOrd="0" presId="urn:microsoft.com/office/officeart/2005/8/layout/list1"/>
    <dgm:cxn modelId="{28CFBBF8-8D05-47FC-857E-779E3FD093B2}" type="presParOf" srcId="{3D390EDA-1BB4-4847-9A76-D534CAB98BC9}" destId="{2D7190C5-C295-4BAD-B682-351C08B705F6}" srcOrd="6" destOrd="0" presId="urn:microsoft.com/office/officeart/2005/8/layout/list1"/>
    <dgm:cxn modelId="{347161A2-1C62-4346-B782-FB426EF06EDE}" type="presParOf" srcId="{3D390EDA-1BB4-4847-9A76-D534CAB98BC9}" destId="{35A47762-9BD8-4C86-82EB-94CA88644343}" srcOrd="7" destOrd="0" presId="urn:microsoft.com/office/officeart/2005/8/layout/list1"/>
    <dgm:cxn modelId="{44FC5DFB-BD58-4F09-ABF6-3509ABFD6DF0}" type="presParOf" srcId="{3D390EDA-1BB4-4847-9A76-D534CAB98BC9}" destId="{1FC93DDC-5268-4503-A04A-CD617676726D}" srcOrd="8" destOrd="0" presId="urn:microsoft.com/office/officeart/2005/8/layout/list1"/>
    <dgm:cxn modelId="{B3973E4E-A7AD-446A-8F7E-75764C4EDB25}" type="presParOf" srcId="{1FC93DDC-5268-4503-A04A-CD617676726D}" destId="{C0DF148F-41AD-4E4C-A98E-FD1E2508C42F}" srcOrd="0" destOrd="0" presId="urn:microsoft.com/office/officeart/2005/8/layout/list1"/>
    <dgm:cxn modelId="{665747F4-8A81-4D80-A229-DD97876B9AD9}" type="presParOf" srcId="{1FC93DDC-5268-4503-A04A-CD617676726D}" destId="{DFCA274E-A3CC-49E8-B391-434F310BF87B}" srcOrd="1" destOrd="0" presId="urn:microsoft.com/office/officeart/2005/8/layout/list1"/>
    <dgm:cxn modelId="{68F4EE78-C91F-423A-86DD-38EDFCD08D3B}" type="presParOf" srcId="{3D390EDA-1BB4-4847-9A76-D534CAB98BC9}" destId="{77B0217A-211B-4D8A-B062-887369EB2DF1}" srcOrd="9" destOrd="0" presId="urn:microsoft.com/office/officeart/2005/8/layout/list1"/>
    <dgm:cxn modelId="{B4B26AC3-B495-4850-AFFB-BA89441AB91D}" type="presParOf" srcId="{3D390EDA-1BB4-4847-9A76-D534CAB98BC9}" destId="{6CA3730C-6D87-40D6-BC6D-2054B3A04535}" srcOrd="10" destOrd="0" presId="urn:microsoft.com/office/officeart/2005/8/layout/list1"/>
    <dgm:cxn modelId="{FAB70366-CB08-49CA-B9E1-719983E3B5AF}" type="presParOf" srcId="{3D390EDA-1BB4-4847-9A76-D534CAB98BC9}" destId="{91EBF88E-D7C9-48C1-BD7E-4D61484B3FA5}" srcOrd="11" destOrd="0" presId="urn:microsoft.com/office/officeart/2005/8/layout/list1"/>
    <dgm:cxn modelId="{18547BAD-32B3-4290-AF75-460BB2B9B05B}" type="presParOf" srcId="{3D390EDA-1BB4-4847-9A76-D534CAB98BC9}" destId="{44733955-A2CA-4700-A4B2-5A37A55A9B50}" srcOrd="12" destOrd="0" presId="urn:microsoft.com/office/officeart/2005/8/layout/list1"/>
    <dgm:cxn modelId="{580D288C-8829-4E5C-B80E-E58AE070A550}" type="presParOf" srcId="{44733955-A2CA-4700-A4B2-5A37A55A9B50}" destId="{091AF1C5-DE89-47F7-A83D-CA2AA7E2F10B}" srcOrd="0" destOrd="0" presId="urn:microsoft.com/office/officeart/2005/8/layout/list1"/>
    <dgm:cxn modelId="{D91D3363-95A7-4972-87BC-A69EB5302C2C}" type="presParOf" srcId="{44733955-A2CA-4700-A4B2-5A37A55A9B50}" destId="{118045B6-8CB4-47F0-8DBB-AC237C239637}" srcOrd="1" destOrd="0" presId="urn:microsoft.com/office/officeart/2005/8/layout/list1"/>
    <dgm:cxn modelId="{0D4E0EE3-FCF6-42CF-BA67-907371917850}" type="presParOf" srcId="{3D390EDA-1BB4-4847-9A76-D534CAB98BC9}" destId="{ED03C072-3944-45E1-A7C4-00B428502EFE}" srcOrd="13" destOrd="0" presId="urn:microsoft.com/office/officeart/2005/8/layout/list1"/>
    <dgm:cxn modelId="{AD775C1A-28B9-405F-A8BC-E4B7368D6046}" type="presParOf" srcId="{3D390EDA-1BB4-4847-9A76-D534CAB98BC9}" destId="{D23F4DBE-B260-456C-A7AC-AC3FD2AD1D92}" srcOrd="14" destOrd="0" presId="urn:microsoft.com/office/officeart/2005/8/layout/list1"/>
    <dgm:cxn modelId="{8B8BA5A2-1C53-43B1-BB58-EE70A4874E17}" type="presParOf" srcId="{3D390EDA-1BB4-4847-9A76-D534CAB98BC9}" destId="{54EC5DE0-CB2A-4872-99C4-F559C9EDE75C}" srcOrd="15" destOrd="0" presId="urn:microsoft.com/office/officeart/2005/8/layout/list1"/>
    <dgm:cxn modelId="{3FFCC81B-871E-4C75-BAAA-8C58DE5F4EC6}" type="presParOf" srcId="{3D390EDA-1BB4-4847-9A76-D534CAB98BC9}" destId="{67967068-7532-4422-B9DD-1D2189A4E0E2}" srcOrd="16" destOrd="0" presId="urn:microsoft.com/office/officeart/2005/8/layout/list1"/>
    <dgm:cxn modelId="{49FBB716-A21B-44C3-83F8-DE008E84B1A3}" type="presParOf" srcId="{67967068-7532-4422-B9DD-1D2189A4E0E2}" destId="{BEBDF7C1-2927-40E7-BA9D-777A630FB0D7}" srcOrd="0" destOrd="0" presId="urn:microsoft.com/office/officeart/2005/8/layout/list1"/>
    <dgm:cxn modelId="{9207BF07-4FEB-45A0-8EC2-51090DE6336D}" type="presParOf" srcId="{67967068-7532-4422-B9DD-1D2189A4E0E2}" destId="{830799EA-7EA5-4F02-B6F8-5CE45419BFE7}" srcOrd="1" destOrd="0" presId="urn:microsoft.com/office/officeart/2005/8/layout/list1"/>
    <dgm:cxn modelId="{FDD7F366-7889-4694-AAF5-A057629C19D2}" type="presParOf" srcId="{3D390EDA-1BB4-4847-9A76-D534CAB98BC9}" destId="{F9A88B9C-D2AA-47C8-8F23-7AA12DEDDDF6}" srcOrd="17" destOrd="0" presId="urn:microsoft.com/office/officeart/2005/8/layout/list1"/>
    <dgm:cxn modelId="{68289D08-EBCC-4DCF-8BD3-259A90CC4792}" type="presParOf" srcId="{3D390EDA-1BB4-4847-9A76-D534CAB98BC9}" destId="{2F0D3BB2-CBA7-4E3C-9834-A1AE37CA2A99}" srcOrd="18" destOrd="0" presId="urn:microsoft.com/office/officeart/2005/8/layout/list1"/>
    <dgm:cxn modelId="{9692F62F-590A-459B-86B9-17DDE33960F3}" type="presParOf" srcId="{3D390EDA-1BB4-4847-9A76-D534CAB98BC9}" destId="{10BD0FF6-D7AF-4B90-A1DB-A6E249E15AC5}" srcOrd="19" destOrd="0" presId="urn:microsoft.com/office/officeart/2005/8/layout/list1"/>
    <dgm:cxn modelId="{D3ED0CFB-E6E5-4831-814D-CBB6645707D7}" type="presParOf" srcId="{3D390EDA-1BB4-4847-9A76-D534CAB98BC9}" destId="{B845E262-5DDE-4E1F-B302-E04808DBAD3E}" srcOrd="20" destOrd="0" presId="urn:microsoft.com/office/officeart/2005/8/layout/list1"/>
    <dgm:cxn modelId="{B92F4AB5-6F29-4DD3-916A-20C1FED88672}" type="presParOf" srcId="{B845E262-5DDE-4E1F-B302-E04808DBAD3E}" destId="{3A653ABD-D392-410C-AC21-0C4F4BDC4F8A}" srcOrd="0" destOrd="0" presId="urn:microsoft.com/office/officeart/2005/8/layout/list1"/>
    <dgm:cxn modelId="{AC75FFEF-4C4D-4EB0-B947-863C54D5A3FE}" type="presParOf" srcId="{B845E262-5DDE-4E1F-B302-E04808DBAD3E}" destId="{D63B2E50-4884-4E27-A124-98A33E42716F}" srcOrd="1" destOrd="0" presId="urn:microsoft.com/office/officeart/2005/8/layout/list1"/>
    <dgm:cxn modelId="{1F4DF81F-62AD-4A73-9313-80E542355276}" type="presParOf" srcId="{3D390EDA-1BB4-4847-9A76-D534CAB98BC9}" destId="{4FD1078E-D5BB-4B75-89EA-B190C1539A2F}" srcOrd="21" destOrd="0" presId="urn:microsoft.com/office/officeart/2005/8/layout/list1"/>
    <dgm:cxn modelId="{58268857-85F3-4EB6-8626-891B37C87521}" type="presParOf" srcId="{3D390EDA-1BB4-4847-9A76-D534CAB98BC9}" destId="{7D21B92E-26B5-4D30-9D95-8EAF43D9D3FD}" srcOrd="2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4DA405-231E-437F-962E-2CFF95059BA7}" type="doc">
      <dgm:prSet loTypeId="urn:microsoft.com/office/officeart/2005/8/layout/radial5" loCatId="cycle" qsTypeId="urn:microsoft.com/office/officeart/2005/8/quickstyle/3d1" qsCatId="3D" csTypeId="urn:microsoft.com/office/officeart/2005/8/colors/colorful4" csCatId="colorful" phldr="1"/>
      <dgm:spPr/>
      <dgm:t>
        <a:bodyPr/>
        <a:lstStyle/>
        <a:p>
          <a:endParaRPr lang="en-IN"/>
        </a:p>
      </dgm:t>
    </dgm:pt>
    <dgm:pt modelId="{50F5CD94-59A1-40BD-BFB5-B8D851A501EA}">
      <dgm:prSet phldrT="[Text]" custT="1"/>
      <dgm:spPr/>
      <dgm:t>
        <a:bodyPr/>
        <a:lstStyle/>
        <a:p>
          <a:r>
            <a:rPr lang="en-IN" sz="2000" b="1" dirty="0"/>
            <a:t>Tools</a:t>
          </a:r>
        </a:p>
      </dgm:t>
    </dgm:pt>
    <dgm:pt modelId="{93ED6135-97A7-4600-B071-27E87B07E67C}" type="parTrans" cxnId="{974DD92F-E1DD-49D7-953A-675A5EF98C15}">
      <dgm:prSet/>
      <dgm:spPr/>
      <dgm:t>
        <a:bodyPr/>
        <a:lstStyle/>
        <a:p>
          <a:endParaRPr lang="en-IN"/>
        </a:p>
      </dgm:t>
    </dgm:pt>
    <dgm:pt modelId="{F9F61785-4F47-43B6-A8C5-237C79848DED}" type="sibTrans" cxnId="{974DD92F-E1DD-49D7-953A-675A5EF98C15}">
      <dgm:prSet/>
      <dgm:spPr/>
      <dgm:t>
        <a:bodyPr/>
        <a:lstStyle/>
        <a:p>
          <a:endParaRPr lang="en-IN"/>
        </a:p>
      </dgm:t>
    </dgm:pt>
    <dgm:pt modelId="{D14BD572-0C73-4E74-B1D4-EA26AD3C8288}">
      <dgm:prSet phldrT="[Text]" custT="1"/>
      <dgm:spPr/>
      <dgm:t>
        <a:bodyPr/>
        <a:lstStyle/>
        <a:p>
          <a:r>
            <a:rPr lang="en-IN" sz="2000" b="1" dirty="0"/>
            <a:t>X-Mind</a:t>
          </a:r>
        </a:p>
      </dgm:t>
    </dgm:pt>
    <dgm:pt modelId="{E1CDA62A-8BD5-4EC6-AE65-379E161C2069}" type="parTrans" cxnId="{35B0A7B8-E71B-45C4-8638-3C6820822EC5}">
      <dgm:prSet custT="1"/>
      <dgm:spPr/>
      <dgm:t>
        <a:bodyPr/>
        <a:lstStyle/>
        <a:p>
          <a:endParaRPr lang="en-IN" sz="2000" b="1"/>
        </a:p>
      </dgm:t>
    </dgm:pt>
    <dgm:pt modelId="{7EFE586C-860C-406F-BD08-C15CCD29A50E}" type="sibTrans" cxnId="{35B0A7B8-E71B-45C4-8638-3C6820822EC5}">
      <dgm:prSet/>
      <dgm:spPr/>
      <dgm:t>
        <a:bodyPr/>
        <a:lstStyle/>
        <a:p>
          <a:endParaRPr lang="en-IN"/>
        </a:p>
      </dgm:t>
    </dgm:pt>
    <dgm:pt modelId="{43BBCFC4-9837-470C-94EF-45B75E729885}">
      <dgm:prSet phldrT="[Text]" custT="1"/>
      <dgm:spPr/>
      <dgm:t>
        <a:bodyPr/>
        <a:lstStyle/>
        <a:p>
          <a:r>
            <a:rPr lang="en-IN" sz="2000" b="1" dirty="0" err="1"/>
            <a:t>Mindomo</a:t>
          </a:r>
          <a:endParaRPr lang="en-IN" sz="2000" b="1" dirty="0"/>
        </a:p>
      </dgm:t>
    </dgm:pt>
    <dgm:pt modelId="{FDDFD898-DAF0-4F14-A346-F73237B1FD95}" type="parTrans" cxnId="{279C3B2F-86E7-4E89-AC6E-5605BF59A845}">
      <dgm:prSet custT="1"/>
      <dgm:spPr/>
      <dgm:t>
        <a:bodyPr/>
        <a:lstStyle/>
        <a:p>
          <a:endParaRPr lang="en-IN" sz="2000" b="1"/>
        </a:p>
      </dgm:t>
    </dgm:pt>
    <dgm:pt modelId="{A4395585-8C02-4837-A1DD-94DE737FF9C3}" type="sibTrans" cxnId="{279C3B2F-86E7-4E89-AC6E-5605BF59A845}">
      <dgm:prSet/>
      <dgm:spPr/>
      <dgm:t>
        <a:bodyPr/>
        <a:lstStyle/>
        <a:p>
          <a:endParaRPr lang="en-IN"/>
        </a:p>
      </dgm:t>
    </dgm:pt>
    <dgm:pt modelId="{2983037A-E116-489E-9BE8-870B2B30CDD7}">
      <dgm:prSet phldrT="[Text]" custT="1"/>
      <dgm:spPr/>
      <dgm:t>
        <a:bodyPr/>
        <a:lstStyle/>
        <a:p>
          <a:r>
            <a:rPr lang="en-IN" sz="2000" b="1" dirty="0" err="1"/>
            <a:t>FreeMind</a:t>
          </a:r>
          <a:endParaRPr lang="en-IN" sz="2000" b="1" dirty="0"/>
        </a:p>
      </dgm:t>
    </dgm:pt>
    <dgm:pt modelId="{73E8EC77-2FAC-49DF-A821-0DAA168C011A}" type="parTrans" cxnId="{D20095B2-0E3D-4F10-913B-BF3E09A755EB}">
      <dgm:prSet custT="1"/>
      <dgm:spPr/>
      <dgm:t>
        <a:bodyPr/>
        <a:lstStyle/>
        <a:p>
          <a:endParaRPr lang="en-IN" sz="2000" b="1"/>
        </a:p>
      </dgm:t>
    </dgm:pt>
    <dgm:pt modelId="{CAD48443-EA2E-4482-ACF5-05CF4EF44113}" type="sibTrans" cxnId="{D20095B2-0E3D-4F10-913B-BF3E09A755EB}">
      <dgm:prSet/>
      <dgm:spPr/>
      <dgm:t>
        <a:bodyPr/>
        <a:lstStyle/>
        <a:p>
          <a:endParaRPr lang="en-IN"/>
        </a:p>
      </dgm:t>
    </dgm:pt>
    <dgm:pt modelId="{776EAB10-AC43-4031-AFA2-3895C646FCB9}">
      <dgm:prSet custT="1"/>
      <dgm:spPr/>
      <dgm:t>
        <a:bodyPr/>
        <a:lstStyle/>
        <a:p>
          <a:r>
            <a:rPr lang="en-US" sz="2000" b="1" dirty="0" err="1"/>
            <a:t>Mindmaster</a:t>
          </a:r>
          <a:endParaRPr lang="en-IN" sz="2000" b="1" dirty="0"/>
        </a:p>
      </dgm:t>
    </dgm:pt>
    <dgm:pt modelId="{BB9E7FAD-692D-47E9-BE43-66561886BB24}" type="sibTrans" cxnId="{33251285-08D9-4136-ADF0-7DB53C945F1D}">
      <dgm:prSet/>
      <dgm:spPr/>
      <dgm:t>
        <a:bodyPr/>
        <a:lstStyle/>
        <a:p>
          <a:endParaRPr lang="en-IN"/>
        </a:p>
      </dgm:t>
    </dgm:pt>
    <dgm:pt modelId="{A8D2160E-A1E2-42EB-9859-C172F16DC614}" type="parTrans" cxnId="{33251285-08D9-4136-ADF0-7DB53C945F1D}">
      <dgm:prSet custT="1"/>
      <dgm:spPr/>
      <dgm:t>
        <a:bodyPr/>
        <a:lstStyle/>
        <a:p>
          <a:endParaRPr lang="en-IN" sz="2000" b="1"/>
        </a:p>
      </dgm:t>
    </dgm:pt>
    <dgm:pt modelId="{8B5D5A11-6F85-4FFE-B8C3-677BBEC523BF}">
      <dgm:prSet custT="1"/>
      <dgm:spPr/>
      <dgm:t>
        <a:bodyPr/>
        <a:lstStyle/>
        <a:p>
          <a:r>
            <a:rPr lang="en-IN" sz="2000" b="1" dirty="0"/>
            <a:t>Wise-Mapping</a:t>
          </a:r>
        </a:p>
      </dgm:t>
    </dgm:pt>
    <dgm:pt modelId="{C5B38E2B-917D-41AA-85E5-59C02596D90E}" type="parTrans" cxnId="{A4C586DC-3411-4EB1-A96A-E42B0929F837}">
      <dgm:prSet/>
      <dgm:spPr/>
      <dgm:t>
        <a:bodyPr/>
        <a:lstStyle/>
        <a:p>
          <a:endParaRPr lang="en-IN"/>
        </a:p>
      </dgm:t>
    </dgm:pt>
    <dgm:pt modelId="{695300BE-B85B-4537-BB96-E31EC8ED1FD4}" type="sibTrans" cxnId="{A4C586DC-3411-4EB1-A96A-E42B0929F837}">
      <dgm:prSet/>
      <dgm:spPr/>
      <dgm:t>
        <a:bodyPr/>
        <a:lstStyle/>
        <a:p>
          <a:endParaRPr lang="en-IN"/>
        </a:p>
      </dgm:t>
    </dgm:pt>
    <dgm:pt modelId="{B9B4C503-AD5A-49AA-A342-31D3B56AD4BF}">
      <dgm:prSet custT="1"/>
      <dgm:spPr/>
      <dgm:t>
        <a:bodyPr/>
        <a:lstStyle/>
        <a:p>
          <a:r>
            <a:rPr lang="en-US" sz="2000" b="1" dirty="0"/>
            <a:t>Coggle</a:t>
          </a:r>
          <a:endParaRPr lang="en-IN" sz="2000" b="1" dirty="0"/>
        </a:p>
      </dgm:t>
    </dgm:pt>
    <dgm:pt modelId="{794AC9DB-61E0-4C31-9E16-6BF5E41F6C9B}" type="parTrans" cxnId="{AFDEF545-9781-456D-B193-9F690497E197}">
      <dgm:prSet/>
      <dgm:spPr/>
      <dgm:t>
        <a:bodyPr/>
        <a:lstStyle/>
        <a:p>
          <a:endParaRPr lang="en-IN"/>
        </a:p>
      </dgm:t>
    </dgm:pt>
    <dgm:pt modelId="{50172748-5912-4D97-A3D8-8DED4117060F}" type="sibTrans" cxnId="{AFDEF545-9781-456D-B193-9F690497E197}">
      <dgm:prSet/>
      <dgm:spPr/>
      <dgm:t>
        <a:bodyPr/>
        <a:lstStyle/>
        <a:p>
          <a:endParaRPr lang="en-IN"/>
        </a:p>
      </dgm:t>
    </dgm:pt>
    <dgm:pt modelId="{F0B5A3DC-DD62-4742-823F-6C976DDE1629}" type="pres">
      <dgm:prSet presAssocID="{5A4DA405-231E-437F-962E-2CFF95059BA7}" presName="Name0" presStyleCnt="0">
        <dgm:presLayoutVars>
          <dgm:chMax val="1"/>
          <dgm:dir/>
          <dgm:animLvl val="ctr"/>
          <dgm:resizeHandles val="exact"/>
        </dgm:presLayoutVars>
      </dgm:prSet>
      <dgm:spPr/>
    </dgm:pt>
    <dgm:pt modelId="{8DB8B07B-BF8D-465D-8C36-F96B1AD11431}" type="pres">
      <dgm:prSet presAssocID="{50F5CD94-59A1-40BD-BFB5-B8D851A501EA}" presName="centerShape" presStyleLbl="node0" presStyleIdx="0" presStyleCnt="1"/>
      <dgm:spPr/>
    </dgm:pt>
    <dgm:pt modelId="{118761BC-571F-4443-8A0B-2A2E12B8B7A2}" type="pres">
      <dgm:prSet presAssocID="{E1CDA62A-8BD5-4EC6-AE65-379E161C2069}" presName="parTrans" presStyleLbl="sibTrans2D1" presStyleIdx="0" presStyleCnt="6"/>
      <dgm:spPr/>
    </dgm:pt>
    <dgm:pt modelId="{F39483C6-82FA-4AFF-823C-1AC4615E4949}" type="pres">
      <dgm:prSet presAssocID="{E1CDA62A-8BD5-4EC6-AE65-379E161C2069}" presName="connectorText" presStyleLbl="sibTrans2D1" presStyleIdx="0" presStyleCnt="6"/>
      <dgm:spPr/>
    </dgm:pt>
    <dgm:pt modelId="{C62FCD9D-AEE1-4D1E-ADB6-1E3A2720047F}" type="pres">
      <dgm:prSet presAssocID="{D14BD572-0C73-4E74-B1D4-EA26AD3C8288}" presName="node" presStyleLbl="node1" presStyleIdx="0" presStyleCnt="6" custScaleX="186238" custScaleY="62079" custRadScaleRad="73744" custRadScaleInc="-4927">
        <dgm:presLayoutVars>
          <dgm:bulletEnabled val="1"/>
        </dgm:presLayoutVars>
      </dgm:prSet>
      <dgm:spPr/>
    </dgm:pt>
    <dgm:pt modelId="{765678E6-05E6-4557-B8B6-ED4EBC5D0351}" type="pres">
      <dgm:prSet presAssocID="{FDDFD898-DAF0-4F14-A346-F73237B1FD95}" presName="parTrans" presStyleLbl="sibTrans2D1" presStyleIdx="1" presStyleCnt="6"/>
      <dgm:spPr/>
    </dgm:pt>
    <dgm:pt modelId="{F4BD4CE2-BE79-405B-8C95-757D5E07C3D6}" type="pres">
      <dgm:prSet presAssocID="{FDDFD898-DAF0-4F14-A346-F73237B1FD95}" presName="connectorText" presStyleLbl="sibTrans2D1" presStyleIdx="1" presStyleCnt="6"/>
      <dgm:spPr/>
    </dgm:pt>
    <dgm:pt modelId="{4F82AC8D-A65D-4803-BED0-9A1A2E795E9A}" type="pres">
      <dgm:prSet presAssocID="{43BBCFC4-9837-470C-94EF-45B75E729885}" presName="node" presStyleLbl="node1" presStyleIdx="1" presStyleCnt="6" custScaleX="186238" custScaleY="62079" custRadScaleRad="118576" custRadScaleInc="55855">
        <dgm:presLayoutVars>
          <dgm:bulletEnabled val="1"/>
        </dgm:presLayoutVars>
      </dgm:prSet>
      <dgm:spPr/>
    </dgm:pt>
    <dgm:pt modelId="{4F769CD2-3AFC-48DC-ABDB-861BBDE2F422}" type="pres">
      <dgm:prSet presAssocID="{73E8EC77-2FAC-49DF-A821-0DAA168C011A}" presName="parTrans" presStyleLbl="sibTrans2D1" presStyleIdx="2" presStyleCnt="6"/>
      <dgm:spPr/>
    </dgm:pt>
    <dgm:pt modelId="{2B3EF877-D18F-402F-AD2A-46BA5097BD7C}" type="pres">
      <dgm:prSet presAssocID="{73E8EC77-2FAC-49DF-A821-0DAA168C011A}" presName="connectorText" presStyleLbl="sibTrans2D1" presStyleIdx="2" presStyleCnt="6"/>
      <dgm:spPr/>
    </dgm:pt>
    <dgm:pt modelId="{2BD401FC-360F-4110-AB81-943E0A602F51}" type="pres">
      <dgm:prSet presAssocID="{2983037A-E116-489E-9BE8-870B2B30CDD7}" presName="node" presStyleLbl="node1" presStyleIdx="2" presStyleCnt="6" custScaleX="186238" custScaleY="62079" custRadScaleRad="125068" custRadScaleInc="-46547">
        <dgm:presLayoutVars>
          <dgm:bulletEnabled val="1"/>
        </dgm:presLayoutVars>
      </dgm:prSet>
      <dgm:spPr/>
    </dgm:pt>
    <dgm:pt modelId="{7FEC7E69-C6E9-4566-B79D-C98DE6968C61}" type="pres">
      <dgm:prSet presAssocID="{A8D2160E-A1E2-42EB-9859-C172F16DC614}" presName="parTrans" presStyleLbl="sibTrans2D1" presStyleIdx="3" presStyleCnt="6"/>
      <dgm:spPr/>
    </dgm:pt>
    <dgm:pt modelId="{E1453354-6625-45D8-915B-7C751B33DD6C}" type="pres">
      <dgm:prSet presAssocID="{A8D2160E-A1E2-42EB-9859-C172F16DC614}" presName="connectorText" presStyleLbl="sibTrans2D1" presStyleIdx="3" presStyleCnt="6"/>
      <dgm:spPr/>
    </dgm:pt>
    <dgm:pt modelId="{2A9B529A-2AB8-4214-84AD-200533875CC4}" type="pres">
      <dgm:prSet presAssocID="{776EAB10-AC43-4031-AFA2-3895C646FCB9}" presName="node" presStyleLbl="node1" presStyleIdx="3" presStyleCnt="6" custScaleX="210296" custScaleY="62079" custRadScaleRad="81575" custRadScaleInc="1738">
        <dgm:presLayoutVars>
          <dgm:bulletEnabled val="1"/>
        </dgm:presLayoutVars>
      </dgm:prSet>
      <dgm:spPr/>
    </dgm:pt>
    <dgm:pt modelId="{3DF1A130-1705-4D68-9E7F-E9DE4DC345B4}" type="pres">
      <dgm:prSet presAssocID="{C5B38E2B-917D-41AA-85E5-59C02596D90E}" presName="parTrans" presStyleLbl="sibTrans2D1" presStyleIdx="4" presStyleCnt="6"/>
      <dgm:spPr/>
    </dgm:pt>
    <dgm:pt modelId="{8C404A64-1370-4F80-99D2-8A96A6F1B11F}" type="pres">
      <dgm:prSet presAssocID="{C5B38E2B-917D-41AA-85E5-59C02596D90E}" presName="connectorText" presStyleLbl="sibTrans2D1" presStyleIdx="4" presStyleCnt="6"/>
      <dgm:spPr/>
    </dgm:pt>
    <dgm:pt modelId="{8F110027-4BAC-44ED-8206-FE041AFB446F}" type="pres">
      <dgm:prSet presAssocID="{8B5D5A11-6F85-4FFE-B8C3-677BBEC523BF}" presName="node" presStyleLbl="node1" presStyleIdx="4" presStyleCnt="6" custScaleX="198598" custScaleY="62079" custRadScaleRad="121248" custRadScaleInc="35289">
        <dgm:presLayoutVars>
          <dgm:bulletEnabled val="1"/>
        </dgm:presLayoutVars>
      </dgm:prSet>
      <dgm:spPr/>
    </dgm:pt>
    <dgm:pt modelId="{91B975AC-116D-4357-BE75-E87F84086833}" type="pres">
      <dgm:prSet presAssocID="{794AC9DB-61E0-4C31-9E16-6BF5E41F6C9B}" presName="parTrans" presStyleLbl="sibTrans2D1" presStyleIdx="5" presStyleCnt="6"/>
      <dgm:spPr/>
    </dgm:pt>
    <dgm:pt modelId="{B281163D-42BB-4597-811B-98A1CFA93B71}" type="pres">
      <dgm:prSet presAssocID="{794AC9DB-61E0-4C31-9E16-6BF5E41F6C9B}" presName="connectorText" presStyleLbl="sibTrans2D1" presStyleIdx="5" presStyleCnt="6"/>
      <dgm:spPr/>
    </dgm:pt>
    <dgm:pt modelId="{774153DB-7C2D-466F-9059-07D009E5EBEA}" type="pres">
      <dgm:prSet presAssocID="{B9B4C503-AD5A-49AA-A342-31D3B56AD4BF}" presName="node" presStyleLbl="node1" presStyleIdx="5" presStyleCnt="6" custScaleX="186238" custScaleY="62079" custRadScaleRad="116549" custRadScaleInc="-52235">
        <dgm:presLayoutVars>
          <dgm:bulletEnabled val="1"/>
        </dgm:presLayoutVars>
      </dgm:prSet>
      <dgm:spPr/>
    </dgm:pt>
  </dgm:ptLst>
  <dgm:cxnLst>
    <dgm:cxn modelId="{74B6C20F-F9F1-41A3-BC7D-1E9FDCEC37CB}" type="presOf" srcId="{FDDFD898-DAF0-4F14-A346-F73237B1FD95}" destId="{F4BD4CE2-BE79-405B-8C95-757D5E07C3D6}" srcOrd="1" destOrd="0" presId="urn:microsoft.com/office/officeart/2005/8/layout/radial5"/>
    <dgm:cxn modelId="{279C3B2F-86E7-4E89-AC6E-5605BF59A845}" srcId="{50F5CD94-59A1-40BD-BFB5-B8D851A501EA}" destId="{43BBCFC4-9837-470C-94EF-45B75E729885}" srcOrd="1" destOrd="0" parTransId="{FDDFD898-DAF0-4F14-A346-F73237B1FD95}" sibTransId="{A4395585-8C02-4837-A1DD-94DE737FF9C3}"/>
    <dgm:cxn modelId="{974DD92F-E1DD-49D7-953A-675A5EF98C15}" srcId="{5A4DA405-231E-437F-962E-2CFF95059BA7}" destId="{50F5CD94-59A1-40BD-BFB5-B8D851A501EA}" srcOrd="0" destOrd="0" parTransId="{93ED6135-97A7-4600-B071-27E87B07E67C}" sibTransId="{F9F61785-4F47-43B6-A8C5-237C79848DED}"/>
    <dgm:cxn modelId="{48612240-461F-46F5-831C-6903AE9FBF2B}" type="presOf" srcId="{794AC9DB-61E0-4C31-9E16-6BF5E41F6C9B}" destId="{B281163D-42BB-4597-811B-98A1CFA93B71}" srcOrd="1" destOrd="0" presId="urn:microsoft.com/office/officeart/2005/8/layout/radial5"/>
    <dgm:cxn modelId="{AFDEF545-9781-456D-B193-9F690497E197}" srcId="{50F5CD94-59A1-40BD-BFB5-B8D851A501EA}" destId="{B9B4C503-AD5A-49AA-A342-31D3B56AD4BF}" srcOrd="5" destOrd="0" parTransId="{794AC9DB-61E0-4C31-9E16-6BF5E41F6C9B}" sibTransId="{50172748-5912-4D97-A3D8-8DED4117060F}"/>
    <dgm:cxn modelId="{B8B8764D-F45D-44D7-ABF5-D5F29775712F}" type="presOf" srcId="{50F5CD94-59A1-40BD-BFB5-B8D851A501EA}" destId="{8DB8B07B-BF8D-465D-8C36-F96B1AD11431}" srcOrd="0" destOrd="0" presId="urn:microsoft.com/office/officeart/2005/8/layout/radial5"/>
    <dgm:cxn modelId="{A0B2C84D-E602-45C2-B311-DC81FA751194}" type="presOf" srcId="{E1CDA62A-8BD5-4EC6-AE65-379E161C2069}" destId="{118761BC-571F-4443-8A0B-2A2E12B8B7A2}" srcOrd="0" destOrd="0" presId="urn:microsoft.com/office/officeart/2005/8/layout/radial5"/>
    <dgm:cxn modelId="{89394772-DE31-4E98-A6C4-6B40EA534B42}" type="presOf" srcId="{73E8EC77-2FAC-49DF-A821-0DAA168C011A}" destId="{2B3EF877-D18F-402F-AD2A-46BA5097BD7C}" srcOrd="1" destOrd="0" presId="urn:microsoft.com/office/officeart/2005/8/layout/radial5"/>
    <dgm:cxn modelId="{6AE88A73-7357-444E-8350-7929FE4D9F59}" type="presOf" srcId="{D14BD572-0C73-4E74-B1D4-EA26AD3C8288}" destId="{C62FCD9D-AEE1-4D1E-ADB6-1E3A2720047F}" srcOrd="0" destOrd="0" presId="urn:microsoft.com/office/officeart/2005/8/layout/radial5"/>
    <dgm:cxn modelId="{98795E74-55B6-4EED-A1F8-47DECEFF9957}" type="presOf" srcId="{5A4DA405-231E-437F-962E-2CFF95059BA7}" destId="{F0B5A3DC-DD62-4742-823F-6C976DDE1629}" srcOrd="0" destOrd="0" presId="urn:microsoft.com/office/officeart/2005/8/layout/radial5"/>
    <dgm:cxn modelId="{D5788456-9ABF-48A4-85B2-73C71C551B48}" type="presOf" srcId="{776EAB10-AC43-4031-AFA2-3895C646FCB9}" destId="{2A9B529A-2AB8-4214-84AD-200533875CC4}" srcOrd="0" destOrd="0" presId="urn:microsoft.com/office/officeart/2005/8/layout/radial5"/>
    <dgm:cxn modelId="{33251285-08D9-4136-ADF0-7DB53C945F1D}" srcId="{50F5CD94-59A1-40BD-BFB5-B8D851A501EA}" destId="{776EAB10-AC43-4031-AFA2-3895C646FCB9}" srcOrd="3" destOrd="0" parTransId="{A8D2160E-A1E2-42EB-9859-C172F16DC614}" sibTransId="{BB9E7FAD-692D-47E9-BE43-66561886BB24}"/>
    <dgm:cxn modelId="{2268A585-CCF3-4D04-A629-9A56551F0FEF}" type="presOf" srcId="{794AC9DB-61E0-4C31-9E16-6BF5E41F6C9B}" destId="{91B975AC-116D-4357-BE75-E87F84086833}" srcOrd="0" destOrd="0" presId="urn:microsoft.com/office/officeart/2005/8/layout/radial5"/>
    <dgm:cxn modelId="{9D512393-9161-4C0D-A498-87C9398D516D}" type="presOf" srcId="{2983037A-E116-489E-9BE8-870B2B30CDD7}" destId="{2BD401FC-360F-4110-AB81-943E0A602F51}" srcOrd="0" destOrd="0" presId="urn:microsoft.com/office/officeart/2005/8/layout/radial5"/>
    <dgm:cxn modelId="{407FE899-1AAB-4433-8A5B-E16013A313D1}" type="presOf" srcId="{C5B38E2B-917D-41AA-85E5-59C02596D90E}" destId="{3DF1A130-1705-4D68-9E7F-E9DE4DC345B4}" srcOrd="0" destOrd="0" presId="urn:microsoft.com/office/officeart/2005/8/layout/radial5"/>
    <dgm:cxn modelId="{2777509A-6CA8-433A-A883-23201CDDAFBF}" type="presOf" srcId="{73E8EC77-2FAC-49DF-A821-0DAA168C011A}" destId="{4F769CD2-3AFC-48DC-ABDB-861BBDE2F422}" srcOrd="0" destOrd="0" presId="urn:microsoft.com/office/officeart/2005/8/layout/radial5"/>
    <dgm:cxn modelId="{958A88A5-F76F-4B31-8A3E-EA6F130E11FB}" type="presOf" srcId="{A8D2160E-A1E2-42EB-9859-C172F16DC614}" destId="{E1453354-6625-45D8-915B-7C751B33DD6C}" srcOrd="1" destOrd="0" presId="urn:microsoft.com/office/officeart/2005/8/layout/radial5"/>
    <dgm:cxn modelId="{8AFE19AA-48E2-495A-A230-DEEAEF1E1886}" type="presOf" srcId="{43BBCFC4-9837-470C-94EF-45B75E729885}" destId="{4F82AC8D-A65D-4803-BED0-9A1A2E795E9A}" srcOrd="0" destOrd="0" presId="urn:microsoft.com/office/officeart/2005/8/layout/radial5"/>
    <dgm:cxn modelId="{D20095B2-0E3D-4F10-913B-BF3E09A755EB}" srcId="{50F5CD94-59A1-40BD-BFB5-B8D851A501EA}" destId="{2983037A-E116-489E-9BE8-870B2B30CDD7}" srcOrd="2" destOrd="0" parTransId="{73E8EC77-2FAC-49DF-A821-0DAA168C011A}" sibTransId="{CAD48443-EA2E-4482-ACF5-05CF4EF44113}"/>
    <dgm:cxn modelId="{35B0A7B8-E71B-45C4-8638-3C6820822EC5}" srcId="{50F5CD94-59A1-40BD-BFB5-B8D851A501EA}" destId="{D14BD572-0C73-4E74-B1D4-EA26AD3C8288}" srcOrd="0" destOrd="0" parTransId="{E1CDA62A-8BD5-4EC6-AE65-379E161C2069}" sibTransId="{7EFE586C-860C-406F-BD08-C15CCD29A50E}"/>
    <dgm:cxn modelId="{CBB887BA-1D3F-4266-8BD9-5BE8B0E7D8DE}" type="presOf" srcId="{B9B4C503-AD5A-49AA-A342-31D3B56AD4BF}" destId="{774153DB-7C2D-466F-9059-07D009E5EBEA}" srcOrd="0" destOrd="0" presId="urn:microsoft.com/office/officeart/2005/8/layout/radial5"/>
    <dgm:cxn modelId="{644741C3-8E92-4765-82BB-323267E3E465}" type="presOf" srcId="{FDDFD898-DAF0-4F14-A346-F73237B1FD95}" destId="{765678E6-05E6-4557-B8B6-ED4EBC5D0351}" srcOrd="0" destOrd="0" presId="urn:microsoft.com/office/officeart/2005/8/layout/radial5"/>
    <dgm:cxn modelId="{65C60BCA-DE24-44B0-AEC6-64D7774D2E0A}" type="presOf" srcId="{C5B38E2B-917D-41AA-85E5-59C02596D90E}" destId="{8C404A64-1370-4F80-99D2-8A96A6F1B11F}" srcOrd="1" destOrd="0" presId="urn:microsoft.com/office/officeart/2005/8/layout/radial5"/>
    <dgm:cxn modelId="{B2CE9DD1-7FEF-4234-8EC9-2A427C2CECA9}" type="presOf" srcId="{E1CDA62A-8BD5-4EC6-AE65-379E161C2069}" destId="{F39483C6-82FA-4AFF-823C-1AC4615E4949}" srcOrd="1" destOrd="0" presId="urn:microsoft.com/office/officeart/2005/8/layout/radial5"/>
    <dgm:cxn modelId="{A4C586DC-3411-4EB1-A96A-E42B0929F837}" srcId="{50F5CD94-59A1-40BD-BFB5-B8D851A501EA}" destId="{8B5D5A11-6F85-4FFE-B8C3-677BBEC523BF}" srcOrd="4" destOrd="0" parTransId="{C5B38E2B-917D-41AA-85E5-59C02596D90E}" sibTransId="{695300BE-B85B-4537-BB96-E31EC8ED1FD4}"/>
    <dgm:cxn modelId="{7BC74EEF-70FD-4FB3-AE33-E518FA21F687}" type="presOf" srcId="{8B5D5A11-6F85-4FFE-B8C3-677BBEC523BF}" destId="{8F110027-4BAC-44ED-8206-FE041AFB446F}" srcOrd="0" destOrd="0" presId="urn:microsoft.com/office/officeart/2005/8/layout/radial5"/>
    <dgm:cxn modelId="{6DF53BFD-0765-4102-A554-03C023CD07DC}" type="presOf" srcId="{A8D2160E-A1E2-42EB-9859-C172F16DC614}" destId="{7FEC7E69-C6E9-4566-B79D-C98DE6968C61}" srcOrd="0" destOrd="0" presId="urn:microsoft.com/office/officeart/2005/8/layout/radial5"/>
    <dgm:cxn modelId="{0177CE60-BC84-4042-89DA-05DA48FFC650}" type="presParOf" srcId="{F0B5A3DC-DD62-4742-823F-6C976DDE1629}" destId="{8DB8B07B-BF8D-465D-8C36-F96B1AD11431}" srcOrd="0" destOrd="0" presId="urn:microsoft.com/office/officeart/2005/8/layout/radial5"/>
    <dgm:cxn modelId="{D6987CF3-C2FA-4709-971E-6B33B6C9377E}" type="presParOf" srcId="{F0B5A3DC-DD62-4742-823F-6C976DDE1629}" destId="{118761BC-571F-4443-8A0B-2A2E12B8B7A2}" srcOrd="1" destOrd="0" presId="urn:microsoft.com/office/officeart/2005/8/layout/radial5"/>
    <dgm:cxn modelId="{F9021E2B-35A6-4DA5-AFD9-A132D323C78F}" type="presParOf" srcId="{118761BC-571F-4443-8A0B-2A2E12B8B7A2}" destId="{F39483C6-82FA-4AFF-823C-1AC4615E4949}" srcOrd="0" destOrd="0" presId="urn:microsoft.com/office/officeart/2005/8/layout/radial5"/>
    <dgm:cxn modelId="{1E3699E2-57BC-40D1-BD6F-50EE28253BC5}" type="presParOf" srcId="{F0B5A3DC-DD62-4742-823F-6C976DDE1629}" destId="{C62FCD9D-AEE1-4D1E-ADB6-1E3A2720047F}" srcOrd="2" destOrd="0" presId="urn:microsoft.com/office/officeart/2005/8/layout/radial5"/>
    <dgm:cxn modelId="{63BBCADA-0099-41A8-8670-1851A5EA1BB1}" type="presParOf" srcId="{F0B5A3DC-DD62-4742-823F-6C976DDE1629}" destId="{765678E6-05E6-4557-B8B6-ED4EBC5D0351}" srcOrd="3" destOrd="0" presId="urn:microsoft.com/office/officeart/2005/8/layout/radial5"/>
    <dgm:cxn modelId="{DA7B417C-6631-46A4-A836-EE21AB9D0569}" type="presParOf" srcId="{765678E6-05E6-4557-B8B6-ED4EBC5D0351}" destId="{F4BD4CE2-BE79-405B-8C95-757D5E07C3D6}" srcOrd="0" destOrd="0" presId="urn:microsoft.com/office/officeart/2005/8/layout/radial5"/>
    <dgm:cxn modelId="{0780F8FE-81A2-43B0-B685-2912759B1C58}" type="presParOf" srcId="{F0B5A3DC-DD62-4742-823F-6C976DDE1629}" destId="{4F82AC8D-A65D-4803-BED0-9A1A2E795E9A}" srcOrd="4" destOrd="0" presId="urn:microsoft.com/office/officeart/2005/8/layout/radial5"/>
    <dgm:cxn modelId="{2BB3A9B9-116D-4626-9DA8-2A80BB7CB7AF}" type="presParOf" srcId="{F0B5A3DC-DD62-4742-823F-6C976DDE1629}" destId="{4F769CD2-3AFC-48DC-ABDB-861BBDE2F422}" srcOrd="5" destOrd="0" presId="urn:microsoft.com/office/officeart/2005/8/layout/radial5"/>
    <dgm:cxn modelId="{14AEEA7F-8BEB-40EB-831C-FF2FCF7F4584}" type="presParOf" srcId="{4F769CD2-3AFC-48DC-ABDB-861BBDE2F422}" destId="{2B3EF877-D18F-402F-AD2A-46BA5097BD7C}" srcOrd="0" destOrd="0" presId="urn:microsoft.com/office/officeart/2005/8/layout/radial5"/>
    <dgm:cxn modelId="{6B2E7CAB-5B97-4B54-8BD9-28437288FECD}" type="presParOf" srcId="{F0B5A3DC-DD62-4742-823F-6C976DDE1629}" destId="{2BD401FC-360F-4110-AB81-943E0A602F51}" srcOrd="6" destOrd="0" presId="urn:microsoft.com/office/officeart/2005/8/layout/radial5"/>
    <dgm:cxn modelId="{FF23435A-9847-4D38-9372-BE16E2BE86BC}" type="presParOf" srcId="{F0B5A3DC-DD62-4742-823F-6C976DDE1629}" destId="{7FEC7E69-C6E9-4566-B79D-C98DE6968C61}" srcOrd="7" destOrd="0" presId="urn:microsoft.com/office/officeart/2005/8/layout/radial5"/>
    <dgm:cxn modelId="{F90EDD85-3813-4568-BC85-C9C694904D1D}" type="presParOf" srcId="{7FEC7E69-C6E9-4566-B79D-C98DE6968C61}" destId="{E1453354-6625-45D8-915B-7C751B33DD6C}" srcOrd="0" destOrd="0" presId="urn:microsoft.com/office/officeart/2005/8/layout/radial5"/>
    <dgm:cxn modelId="{FC474985-9B97-4023-A329-C8C1E4D433B2}" type="presParOf" srcId="{F0B5A3DC-DD62-4742-823F-6C976DDE1629}" destId="{2A9B529A-2AB8-4214-84AD-200533875CC4}" srcOrd="8" destOrd="0" presId="urn:microsoft.com/office/officeart/2005/8/layout/radial5"/>
    <dgm:cxn modelId="{210C061F-FBAA-46C2-83D9-432F60CEA923}" type="presParOf" srcId="{F0B5A3DC-DD62-4742-823F-6C976DDE1629}" destId="{3DF1A130-1705-4D68-9E7F-E9DE4DC345B4}" srcOrd="9" destOrd="0" presId="urn:microsoft.com/office/officeart/2005/8/layout/radial5"/>
    <dgm:cxn modelId="{60523FE3-89B4-40A6-8236-0891D3925711}" type="presParOf" srcId="{3DF1A130-1705-4D68-9E7F-E9DE4DC345B4}" destId="{8C404A64-1370-4F80-99D2-8A96A6F1B11F}" srcOrd="0" destOrd="0" presId="urn:microsoft.com/office/officeart/2005/8/layout/radial5"/>
    <dgm:cxn modelId="{2A5B7DD8-ECE7-48DF-8DE8-2DD8DD27E062}" type="presParOf" srcId="{F0B5A3DC-DD62-4742-823F-6C976DDE1629}" destId="{8F110027-4BAC-44ED-8206-FE041AFB446F}" srcOrd="10" destOrd="0" presId="urn:microsoft.com/office/officeart/2005/8/layout/radial5"/>
    <dgm:cxn modelId="{8505E854-52E4-4190-A580-A05D5C1B2BC0}" type="presParOf" srcId="{F0B5A3DC-DD62-4742-823F-6C976DDE1629}" destId="{91B975AC-116D-4357-BE75-E87F84086833}" srcOrd="11" destOrd="0" presId="urn:microsoft.com/office/officeart/2005/8/layout/radial5"/>
    <dgm:cxn modelId="{7D21ED07-B7FC-461B-AF3B-9540D4622B69}" type="presParOf" srcId="{91B975AC-116D-4357-BE75-E87F84086833}" destId="{B281163D-42BB-4597-811B-98A1CFA93B71}" srcOrd="0" destOrd="0" presId="urn:microsoft.com/office/officeart/2005/8/layout/radial5"/>
    <dgm:cxn modelId="{59DA62C9-EF0F-4016-A1EC-B8AE5B56710E}" type="presParOf" srcId="{F0B5A3DC-DD62-4742-823F-6C976DDE1629}" destId="{774153DB-7C2D-466F-9059-07D009E5EBEA}"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12831CE-BBD1-46E0-B8AA-2B6B34E37341}"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IN"/>
        </a:p>
      </dgm:t>
    </dgm:pt>
    <dgm:pt modelId="{4BEE0169-B1E3-41FB-B8D0-777CE2AFF281}">
      <dgm:prSet phldrT="[Text]"/>
      <dgm:spPr/>
      <dgm:t>
        <a:bodyPr/>
        <a:lstStyle/>
        <a:p>
          <a:r>
            <a:rPr lang="en-IN" dirty="0"/>
            <a:t>Creation of colourful Mind-map, colourful theme,</a:t>
          </a:r>
        </a:p>
      </dgm:t>
    </dgm:pt>
    <dgm:pt modelId="{486E11DA-28AC-490C-B553-769E0A8559B6}" type="parTrans" cxnId="{499E5C39-D2DF-4902-9697-B88787C34E75}">
      <dgm:prSet/>
      <dgm:spPr/>
      <dgm:t>
        <a:bodyPr/>
        <a:lstStyle/>
        <a:p>
          <a:endParaRPr lang="en-IN"/>
        </a:p>
      </dgm:t>
    </dgm:pt>
    <dgm:pt modelId="{46A94E94-0E57-4665-840F-B00A0FAA2C6E}" type="sibTrans" cxnId="{499E5C39-D2DF-4902-9697-B88787C34E75}">
      <dgm:prSet/>
      <dgm:spPr/>
      <dgm:t>
        <a:bodyPr/>
        <a:lstStyle/>
        <a:p>
          <a:endParaRPr lang="en-IN"/>
        </a:p>
      </dgm:t>
    </dgm:pt>
    <dgm:pt modelId="{9DA20E41-B1B6-4BBB-94B3-63CD0C1930CB}">
      <dgm:prSet phldrT="[Text]"/>
      <dgm:spPr/>
      <dgm:t>
        <a:bodyPr/>
        <a:lstStyle/>
        <a:p>
          <a:r>
            <a:rPr lang="en-IN" dirty="0"/>
            <a:t>Adding relationships, shapes, hand drawn style, summary, boundary, notes, labels, audio notes, maths equations </a:t>
          </a:r>
        </a:p>
      </dgm:t>
    </dgm:pt>
    <dgm:pt modelId="{027B1758-2026-4EA0-82C5-89783EC92026}" type="parTrans" cxnId="{98136345-717F-458A-B8CA-846056836DB2}">
      <dgm:prSet/>
      <dgm:spPr/>
      <dgm:t>
        <a:bodyPr/>
        <a:lstStyle/>
        <a:p>
          <a:endParaRPr lang="en-IN"/>
        </a:p>
      </dgm:t>
    </dgm:pt>
    <dgm:pt modelId="{A76E94F6-23AE-4A3B-9962-EB0E8C610AFA}" type="sibTrans" cxnId="{98136345-717F-458A-B8CA-846056836DB2}">
      <dgm:prSet/>
      <dgm:spPr/>
      <dgm:t>
        <a:bodyPr/>
        <a:lstStyle/>
        <a:p>
          <a:endParaRPr lang="en-IN"/>
        </a:p>
      </dgm:t>
    </dgm:pt>
    <dgm:pt modelId="{4CB01A37-94EF-4C93-8D97-AE660DA47243}">
      <dgm:prSet phldrT="[Text]"/>
      <dgm:spPr/>
      <dgm:t>
        <a:bodyPr/>
        <a:lstStyle/>
        <a:p>
          <a:r>
            <a:rPr lang="en-IN" dirty="0"/>
            <a:t>Multiple layouts, Tree table, fishbone, logic chart, org chart, timeline </a:t>
          </a:r>
        </a:p>
      </dgm:t>
    </dgm:pt>
    <dgm:pt modelId="{3B3D83A1-28E9-42AA-B2B5-D7C120C0490C}" type="parTrans" cxnId="{74CADF09-416F-4A7E-BD0D-FD600684015E}">
      <dgm:prSet/>
      <dgm:spPr/>
      <dgm:t>
        <a:bodyPr/>
        <a:lstStyle/>
        <a:p>
          <a:endParaRPr lang="en-IN"/>
        </a:p>
      </dgm:t>
    </dgm:pt>
    <dgm:pt modelId="{90F42704-B2CF-4907-88B9-A271A31A93B9}" type="sibTrans" cxnId="{74CADF09-416F-4A7E-BD0D-FD600684015E}">
      <dgm:prSet/>
      <dgm:spPr/>
      <dgm:t>
        <a:bodyPr/>
        <a:lstStyle/>
        <a:p>
          <a:endParaRPr lang="en-IN"/>
        </a:p>
      </dgm:t>
    </dgm:pt>
    <dgm:pt modelId="{EBF2E663-927C-43A3-B3E2-130E85AC6181}">
      <dgm:prSet phldrT="[Text]"/>
      <dgm:spPr/>
      <dgm:t>
        <a:bodyPr/>
        <a:lstStyle/>
        <a:p>
          <a:r>
            <a:rPr lang="en-IN" dirty="0"/>
            <a:t>Insert Stickers, illustrations, marker, labels, icons </a:t>
          </a:r>
        </a:p>
      </dgm:t>
    </dgm:pt>
    <dgm:pt modelId="{F43CE1F5-2B97-4FA1-9889-30B1C6975E09}" type="parTrans" cxnId="{75110CA9-394E-4114-A0FD-6B7DA8DED693}">
      <dgm:prSet/>
      <dgm:spPr/>
      <dgm:t>
        <a:bodyPr/>
        <a:lstStyle/>
        <a:p>
          <a:endParaRPr lang="en-IN"/>
        </a:p>
      </dgm:t>
    </dgm:pt>
    <dgm:pt modelId="{8F0F4B1B-92A9-4A97-A78B-505A95CA590A}" type="sibTrans" cxnId="{75110CA9-394E-4114-A0FD-6B7DA8DED693}">
      <dgm:prSet/>
      <dgm:spPr/>
      <dgm:t>
        <a:bodyPr/>
        <a:lstStyle/>
        <a:p>
          <a:endParaRPr lang="en-IN"/>
        </a:p>
      </dgm:t>
    </dgm:pt>
    <dgm:pt modelId="{DD1F3844-16A5-400F-A6F1-A5DAA7DDB686}">
      <dgm:prSet phldrT="[Text]"/>
      <dgm:spPr/>
      <dgm:t>
        <a:bodyPr/>
        <a:lstStyle/>
        <a:p>
          <a:r>
            <a:rPr lang="en-IN" dirty="0"/>
            <a:t>Share, export, import, map shot etc</a:t>
          </a:r>
        </a:p>
      </dgm:t>
    </dgm:pt>
    <dgm:pt modelId="{190A2E26-A47A-40F4-A8E2-182DCCA7395B}" type="parTrans" cxnId="{7704C61C-7E6C-4118-B954-E0499061F065}">
      <dgm:prSet/>
      <dgm:spPr/>
      <dgm:t>
        <a:bodyPr/>
        <a:lstStyle/>
        <a:p>
          <a:endParaRPr lang="en-IN"/>
        </a:p>
      </dgm:t>
    </dgm:pt>
    <dgm:pt modelId="{DE3E6A43-5152-4F96-AF5D-16EBC9320AC3}" type="sibTrans" cxnId="{7704C61C-7E6C-4118-B954-E0499061F065}">
      <dgm:prSet/>
      <dgm:spPr/>
      <dgm:t>
        <a:bodyPr/>
        <a:lstStyle/>
        <a:p>
          <a:endParaRPr lang="en-IN"/>
        </a:p>
      </dgm:t>
    </dgm:pt>
    <dgm:pt modelId="{571AF484-B1F8-4C8F-A110-3C322F1FF8FA}" type="pres">
      <dgm:prSet presAssocID="{012831CE-BBD1-46E0-B8AA-2B6B34E37341}" presName="Name0" presStyleCnt="0">
        <dgm:presLayoutVars>
          <dgm:chMax val="7"/>
          <dgm:chPref val="7"/>
          <dgm:dir/>
        </dgm:presLayoutVars>
      </dgm:prSet>
      <dgm:spPr/>
    </dgm:pt>
    <dgm:pt modelId="{0F2144B9-68BD-46E0-8D0B-D6B81BF4105E}" type="pres">
      <dgm:prSet presAssocID="{012831CE-BBD1-46E0-B8AA-2B6B34E37341}" presName="Name1" presStyleCnt="0"/>
      <dgm:spPr/>
    </dgm:pt>
    <dgm:pt modelId="{EABE6EBD-6F40-4FB8-AB4B-7E6E0CAB93F9}" type="pres">
      <dgm:prSet presAssocID="{012831CE-BBD1-46E0-B8AA-2B6B34E37341}" presName="cycle" presStyleCnt="0"/>
      <dgm:spPr/>
    </dgm:pt>
    <dgm:pt modelId="{74A5D775-37A6-4DE3-A1CF-01C5267E3BF2}" type="pres">
      <dgm:prSet presAssocID="{012831CE-BBD1-46E0-B8AA-2B6B34E37341}" presName="srcNode" presStyleLbl="node1" presStyleIdx="0" presStyleCnt="5"/>
      <dgm:spPr/>
    </dgm:pt>
    <dgm:pt modelId="{5A682418-7555-4A8B-85AF-76C39A0B1B7E}" type="pres">
      <dgm:prSet presAssocID="{012831CE-BBD1-46E0-B8AA-2B6B34E37341}" presName="conn" presStyleLbl="parChTrans1D2" presStyleIdx="0" presStyleCnt="1"/>
      <dgm:spPr/>
    </dgm:pt>
    <dgm:pt modelId="{4933ADAE-F042-45BF-8507-5C9192419C1E}" type="pres">
      <dgm:prSet presAssocID="{012831CE-BBD1-46E0-B8AA-2B6B34E37341}" presName="extraNode" presStyleLbl="node1" presStyleIdx="0" presStyleCnt="5"/>
      <dgm:spPr/>
    </dgm:pt>
    <dgm:pt modelId="{3B2D8BC3-C2F9-4FBB-A2F5-24900AF7254C}" type="pres">
      <dgm:prSet presAssocID="{012831CE-BBD1-46E0-B8AA-2B6B34E37341}" presName="dstNode" presStyleLbl="node1" presStyleIdx="0" presStyleCnt="5"/>
      <dgm:spPr/>
    </dgm:pt>
    <dgm:pt modelId="{D2762E09-2392-4F9C-B56D-7FA3A4C5DEA3}" type="pres">
      <dgm:prSet presAssocID="{4BEE0169-B1E3-41FB-B8D0-777CE2AFF281}" presName="text_1" presStyleLbl="node1" presStyleIdx="0" presStyleCnt="5">
        <dgm:presLayoutVars>
          <dgm:bulletEnabled val="1"/>
        </dgm:presLayoutVars>
      </dgm:prSet>
      <dgm:spPr/>
    </dgm:pt>
    <dgm:pt modelId="{CAAE7E83-97F7-4934-869F-9289ADE172F2}" type="pres">
      <dgm:prSet presAssocID="{4BEE0169-B1E3-41FB-B8D0-777CE2AFF281}" presName="accent_1" presStyleCnt="0"/>
      <dgm:spPr/>
    </dgm:pt>
    <dgm:pt modelId="{9F2864BD-5931-4024-94D2-B38D2E282818}" type="pres">
      <dgm:prSet presAssocID="{4BEE0169-B1E3-41FB-B8D0-777CE2AFF281}" presName="accentRepeatNode" presStyleLbl="solidFgAcc1" presStyleIdx="0" presStyleCnt="5"/>
      <dgm:spPr/>
    </dgm:pt>
    <dgm:pt modelId="{34CA223B-48EF-42A4-9F79-0274322183AA}" type="pres">
      <dgm:prSet presAssocID="{9DA20E41-B1B6-4BBB-94B3-63CD0C1930CB}" presName="text_2" presStyleLbl="node1" presStyleIdx="1" presStyleCnt="5">
        <dgm:presLayoutVars>
          <dgm:bulletEnabled val="1"/>
        </dgm:presLayoutVars>
      </dgm:prSet>
      <dgm:spPr/>
    </dgm:pt>
    <dgm:pt modelId="{65DD00BD-81FF-47F2-A72A-876AC0529A67}" type="pres">
      <dgm:prSet presAssocID="{9DA20E41-B1B6-4BBB-94B3-63CD0C1930CB}" presName="accent_2" presStyleCnt="0"/>
      <dgm:spPr/>
    </dgm:pt>
    <dgm:pt modelId="{DED40692-3BEB-4BF8-AC77-8C4F027DC067}" type="pres">
      <dgm:prSet presAssocID="{9DA20E41-B1B6-4BBB-94B3-63CD0C1930CB}" presName="accentRepeatNode" presStyleLbl="solidFgAcc1" presStyleIdx="1" presStyleCnt="5"/>
      <dgm:spPr/>
    </dgm:pt>
    <dgm:pt modelId="{07B6E8F7-529F-483B-AA47-0E400F732D21}" type="pres">
      <dgm:prSet presAssocID="{4CB01A37-94EF-4C93-8D97-AE660DA47243}" presName="text_3" presStyleLbl="node1" presStyleIdx="2" presStyleCnt="5">
        <dgm:presLayoutVars>
          <dgm:bulletEnabled val="1"/>
        </dgm:presLayoutVars>
      </dgm:prSet>
      <dgm:spPr/>
    </dgm:pt>
    <dgm:pt modelId="{F991D3DF-6A03-4229-8C8F-D75BCE63183F}" type="pres">
      <dgm:prSet presAssocID="{4CB01A37-94EF-4C93-8D97-AE660DA47243}" presName="accent_3" presStyleCnt="0"/>
      <dgm:spPr/>
    </dgm:pt>
    <dgm:pt modelId="{D84A62F6-1261-4AC5-A55A-DD705AF508E3}" type="pres">
      <dgm:prSet presAssocID="{4CB01A37-94EF-4C93-8D97-AE660DA47243}" presName="accentRepeatNode" presStyleLbl="solidFgAcc1" presStyleIdx="2" presStyleCnt="5"/>
      <dgm:spPr/>
    </dgm:pt>
    <dgm:pt modelId="{410F93BF-9E6B-4027-A431-610A4BF2B7C3}" type="pres">
      <dgm:prSet presAssocID="{EBF2E663-927C-43A3-B3E2-130E85AC6181}" presName="text_4" presStyleLbl="node1" presStyleIdx="3" presStyleCnt="5">
        <dgm:presLayoutVars>
          <dgm:bulletEnabled val="1"/>
        </dgm:presLayoutVars>
      </dgm:prSet>
      <dgm:spPr/>
    </dgm:pt>
    <dgm:pt modelId="{33462298-CB7E-466C-BB37-4A0C4D684EC0}" type="pres">
      <dgm:prSet presAssocID="{EBF2E663-927C-43A3-B3E2-130E85AC6181}" presName="accent_4" presStyleCnt="0"/>
      <dgm:spPr/>
    </dgm:pt>
    <dgm:pt modelId="{73EA41B0-7BE4-40DF-9E64-8DDA34D2B94E}" type="pres">
      <dgm:prSet presAssocID="{EBF2E663-927C-43A3-B3E2-130E85AC6181}" presName="accentRepeatNode" presStyleLbl="solidFgAcc1" presStyleIdx="3" presStyleCnt="5"/>
      <dgm:spPr/>
    </dgm:pt>
    <dgm:pt modelId="{C7C36E74-5E14-4C53-BA47-3C10DAAAB8BD}" type="pres">
      <dgm:prSet presAssocID="{DD1F3844-16A5-400F-A6F1-A5DAA7DDB686}" presName="text_5" presStyleLbl="node1" presStyleIdx="4" presStyleCnt="5">
        <dgm:presLayoutVars>
          <dgm:bulletEnabled val="1"/>
        </dgm:presLayoutVars>
      </dgm:prSet>
      <dgm:spPr/>
    </dgm:pt>
    <dgm:pt modelId="{F25AC695-234D-441B-A13D-CEF237CB2FF0}" type="pres">
      <dgm:prSet presAssocID="{DD1F3844-16A5-400F-A6F1-A5DAA7DDB686}" presName="accent_5" presStyleCnt="0"/>
      <dgm:spPr/>
    </dgm:pt>
    <dgm:pt modelId="{5D4E3279-07BF-474C-8E7D-07BA19F356AE}" type="pres">
      <dgm:prSet presAssocID="{DD1F3844-16A5-400F-A6F1-A5DAA7DDB686}" presName="accentRepeatNode" presStyleLbl="solidFgAcc1" presStyleIdx="4" presStyleCnt="5"/>
      <dgm:spPr/>
    </dgm:pt>
  </dgm:ptLst>
  <dgm:cxnLst>
    <dgm:cxn modelId="{74CADF09-416F-4A7E-BD0D-FD600684015E}" srcId="{012831CE-BBD1-46E0-B8AA-2B6B34E37341}" destId="{4CB01A37-94EF-4C93-8D97-AE660DA47243}" srcOrd="2" destOrd="0" parTransId="{3B3D83A1-28E9-42AA-B2B5-D7C120C0490C}" sibTransId="{90F42704-B2CF-4907-88B9-A271A31A93B9}"/>
    <dgm:cxn modelId="{7704C61C-7E6C-4118-B954-E0499061F065}" srcId="{012831CE-BBD1-46E0-B8AA-2B6B34E37341}" destId="{DD1F3844-16A5-400F-A6F1-A5DAA7DDB686}" srcOrd="4" destOrd="0" parTransId="{190A2E26-A47A-40F4-A8E2-182DCCA7395B}" sibTransId="{DE3E6A43-5152-4F96-AF5D-16EBC9320AC3}"/>
    <dgm:cxn modelId="{3D2F2B1D-4F95-4F9A-BBD7-B37284784042}" type="presOf" srcId="{46A94E94-0E57-4665-840F-B00A0FAA2C6E}" destId="{5A682418-7555-4A8B-85AF-76C39A0B1B7E}" srcOrd="0" destOrd="0" presId="urn:microsoft.com/office/officeart/2008/layout/VerticalCurvedList"/>
    <dgm:cxn modelId="{4A01C02C-0D04-4EB0-A06F-24E7C4F2BF46}" type="presOf" srcId="{EBF2E663-927C-43A3-B3E2-130E85AC6181}" destId="{410F93BF-9E6B-4027-A431-610A4BF2B7C3}" srcOrd="0" destOrd="0" presId="urn:microsoft.com/office/officeart/2008/layout/VerticalCurvedList"/>
    <dgm:cxn modelId="{499E5C39-D2DF-4902-9697-B88787C34E75}" srcId="{012831CE-BBD1-46E0-B8AA-2B6B34E37341}" destId="{4BEE0169-B1E3-41FB-B8D0-777CE2AFF281}" srcOrd="0" destOrd="0" parTransId="{486E11DA-28AC-490C-B553-769E0A8559B6}" sibTransId="{46A94E94-0E57-4665-840F-B00A0FAA2C6E}"/>
    <dgm:cxn modelId="{7924E95B-79D5-4713-A191-FBC600A7C2C8}" type="presOf" srcId="{4BEE0169-B1E3-41FB-B8D0-777CE2AFF281}" destId="{D2762E09-2392-4F9C-B56D-7FA3A4C5DEA3}" srcOrd="0" destOrd="0" presId="urn:microsoft.com/office/officeart/2008/layout/VerticalCurvedList"/>
    <dgm:cxn modelId="{98136345-717F-458A-B8CA-846056836DB2}" srcId="{012831CE-BBD1-46E0-B8AA-2B6B34E37341}" destId="{9DA20E41-B1B6-4BBB-94B3-63CD0C1930CB}" srcOrd="1" destOrd="0" parTransId="{027B1758-2026-4EA0-82C5-89783EC92026}" sibTransId="{A76E94F6-23AE-4A3B-9962-EB0E8C610AFA}"/>
    <dgm:cxn modelId="{403C6D73-B7A6-4BFD-BBD4-235C70063686}" type="presOf" srcId="{4CB01A37-94EF-4C93-8D97-AE660DA47243}" destId="{07B6E8F7-529F-483B-AA47-0E400F732D21}" srcOrd="0" destOrd="0" presId="urn:microsoft.com/office/officeart/2008/layout/VerticalCurvedList"/>
    <dgm:cxn modelId="{75110CA9-394E-4114-A0FD-6B7DA8DED693}" srcId="{012831CE-BBD1-46E0-B8AA-2B6B34E37341}" destId="{EBF2E663-927C-43A3-B3E2-130E85AC6181}" srcOrd="3" destOrd="0" parTransId="{F43CE1F5-2B97-4FA1-9889-30B1C6975E09}" sibTransId="{8F0F4B1B-92A9-4A97-A78B-505A95CA590A}"/>
    <dgm:cxn modelId="{F95C25C0-E723-48F2-8828-4FE684429F20}" type="presOf" srcId="{9DA20E41-B1B6-4BBB-94B3-63CD0C1930CB}" destId="{34CA223B-48EF-42A4-9F79-0274322183AA}" srcOrd="0" destOrd="0" presId="urn:microsoft.com/office/officeart/2008/layout/VerticalCurvedList"/>
    <dgm:cxn modelId="{93F488C1-D631-44BC-9EB7-25AD6D518547}" type="presOf" srcId="{DD1F3844-16A5-400F-A6F1-A5DAA7DDB686}" destId="{C7C36E74-5E14-4C53-BA47-3C10DAAAB8BD}" srcOrd="0" destOrd="0" presId="urn:microsoft.com/office/officeart/2008/layout/VerticalCurvedList"/>
    <dgm:cxn modelId="{6CE1B9CE-69E7-44AD-9EFE-0A74D995D1CA}" type="presOf" srcId="{012831CE-BBD1-46E0-B8AA-2B6B34E37341}" destId="{571AF484-B1F8-4C8F-A110-3C322F1FF8FA}" srcOrd="0" destOrd="0" presId="urn:microsoft.com/office/officeart/2008/layout/VerticalCurvedList"/>
    <dgm:cxn modelId="{A608D5E9-1F8E-4F41-A0B7-FC40570837D7}" type="presParOf" srcId="{571AF484-B1F8-4C8F-A110-3C322F1FF8FA}" destId="{0F2144B9-68BD-46E0-8D0B-D6B81BF4105E}" srcOrd="0" destOrd="0" presId="urn:microsoft.com/office/officeart/2008/layout/VerticalCurvedList"/>
    <dgm:cxn modelId="{41D0EFAC-C2DC-4D4C-94C4-BAFF21C863A4}" type="presParOf" srcId="{0F2144B9-68BD-46E0-8D0B-D6B81BF4105E}" destId="{EABE6EBD-6F40-4FB8-AB4B-7E6E0CAB93F9}" srcOrd="0" destOrd="0" presId="urn:microsoft.com/office/officeart/2008/layout/VerticalCurvedList"/>
    <dgm:cxn modelId="{2DE6E681-927F-486F-B19F-8ECEC55E753C}" type="presParOf" srcId="{EABE6EBD-6F40-4FB8-AB4B-7E6E0CAB93F9}" destId="{74A5D775-37A6-4DE3-A1CF-01C5267E3BF2}" srcOrd="0" destOrd="0" presId="urn:microsoft.com/office/officeart/2008/layout/VerticalCurvedList"/>
    <dgm:cxn modelId="{1AF40EC1-D99C-47A1-9A2D-75612C95A498}" type="presParOf" srcId="{EABE6EBD-6F40-4FB8-AB4B-7E6E0CAB93F9}" destId="{5A682418-7555-4A8B-85AF-76C39A0B1B7E}" srcOrd="1" destOrd="0" presId="urn:microsoft.com/office/officeart/2008/layout/VerticalCurvedList"/>
    <dgm:cxn modelId="{54CC40C2-70AB-4787-A280-A86656C814EA}" type="presParOf" srcId="{EABE6EBD-6F40-4FB8-AB4B-7E6E0CAB93F9}" destId="{4933ADAE-F042-45BF-8507-5C9192419C1E}" srcOrd="2" destOrd="0" presId="urn:microsoft.com/office/officeart/2008/layout/VerticalCurvedList"/>
    <dgm:cxn modelId="{B22C93C7-9806-48BB-8A8F-90C9480B7B33}" type="presParOf" srcId="{EABE6EBD-6F40-4FB8-AB4B-7E6E0CAB93F9}" destId="{3B2D8BC3-C2F9-4FBB-A2F5-24900AF7254C}" srcOrd="3" destOrd="0" presId="urn:microsoft.com/office/officeart/2008/layout/VerticalCurvedList"/>
    <dgm:cxn modelId="{4808FFCE-8293-43D3-B30F-FE8FB7FBA838}" type="presParOf" srcId="{0F2144B9-68BD-46E0-8D0B-D6B81BF4105E}" destId="{D2762E09-2392-4F9C-B56D-7FA3A4C5DEA3}" srcOrd="1" destOrd="0" presId="urn:microsoft.com/office/officeart/2008/layout/VerticalCurvedList"/>
    <dgm:cxn modelId="{A1026A10-42E4-4BA5-AAC4-A0A596391B21}" type="presParOf" srcId="{0F2144B9-68BD-46E0-8D0B-D6B81BF4105E}" destId="{CAAE7E83-97F7-4934-869F-9289ADE172F2}" srcOrd="2" destOrd="0" presId="urn:microsoft.com/office/officeart/2008/layout/VerticalCurvedList"/>
    <dgm:cxn modelId="{E6C8FC17-9FE0-4BCD-A7DC-1A362E472AFB}" type="presParOf" srcId="{CAAE7E83-97F7-4934-869F-9289ADE172F2}" destId="{9F2864BD-5931-4024-94D2-B38D2E282818}" srcOrd="0" destOrd="0" presId="urn:microsoft.com/office/officeart/2008/layout/VerticalCurvedList"/>
    <dgm:cxn modelId="{0FC4C4EB-E51F-48D0-A397-E2237868D741}" type="presParOf" srcId="{0F2144B9-68BD-46E0-8D0B-D6B81BF4105E}" destId="{34CA223B-48EF-42A4-9F79-0274322183AA}" srcOrd="3" destOrd="0" presId="urn:microsoft.com/office/officeart/2008/layout/VerticalCurvedList"/>
    <dgm:cxn modelId="{CC081996-DE1D-4208-8AB7-4D855F90E824}" type="presParOf" srcId="{0F2144B9-68BD-46E0-8D0B-D6B81BF4105E}" destId="{65DD00BD-81FF-47F2-A72A-876AC0529A67}" srcOrd="4" destOrd="0" presId="urn:microsoft.com/office/officeart/2008/layout/VerticalCurvedList"/>
    <dgm:cxn modelId="{53218FAC-7EAD-4D43-A837-05E1CEF98641}" type="presParOf" srcId="{65DD00BD-81FF-47F2-A72A-876AC0529A67}" destId="{DED40692-3BEB-4BF8-AC77-8C4F027DC067}" srcOrd="0" destOrd="0" presId="urn:microsoft.com/office/officeart/2008/layout/VerticalCurvedList"/>
    <dgm:cxn modelId="{E1E20E1F-CFB8-4785-9987-349891A8FC76}" type="presParOf" srcId="{0F2144B9-68BD-46E0-8D0B-D6B81BF4105E}" destId="{07B6E8F7-529F-483B-AA47-0E400F732D21}" srcOrd="5" destOrd="0" presId="urn:microsoft.com/office/officeart/2008/layout/VerticalCurvedList"/>
    <dgm:cxn modelId="{6C513021-CE16-4B9F-9784-D2F507CBD88B}" type="presParOf" srcId="{0F2144B9-68BD-46E0-8D0B-D6B81BF4105E}" destId="{F991D3DF-6A03-4229-8C8F-D75BCE63183F}" srcOrd="6" destOrd="0" presId="urn:microsoft.com/office/officeart/2008/layout/VerticalCurvedList"/>
    <dgm:cxn modelId="{1E50DBED-AE09-4894-A92D-C6CF9DE1C742}" type="presParOf" srcId="{F991D3DF-6A03-4229-8C8F-D75BCE63183F}" destId="{D84A62F6-1261-4AC5-A55A-DD705AF508E3}" srcOrd="0" destOrd="0" presId="urn:microsoft.com/office/officeart/2008/layout/VerticalCurvedList"/>
    <dgm:cxn modelId="{28A2F807-7D2F-40A9-A0E3-7ACBF4B9E3CA}" type="presParOf" srcId="{0F2144B9-68BD-46E0-8D0B-D6B81BF4105E}" destId="{410F93BF-9E6B-4027-A431-610A4BF2B7C3}" srcOrd="7" destOrd="0" presId="urn:microsoft.com/office/officeart/2008/layout/VerticalCurvedList"/>
    <dgm:cxn modelId="{D0E8C2EC-9ECA-49BB-B081-85897BE97E11}" type="presParOf" srcId="{0F2144B9-68BD-46E0-8D0B-D6B81BF4105E}" destId="{33462298-CB7E-466C-BB37-4A0C4D684EC0}" srcOrd="8" destOrd="0" presId="urn:microsoft.com/office/officeart/2008/layout/VerticalCurvedList"/>
    <dgm:cxn modelId="{D25380A0-B816-4A2F-BDA1-FA2883F7B0C6}" type="presParOf" srcId="{33462298-CB7E-466C-BB37-4A0C4D684EC0}" destId="{73EA41B0-7BE4-40DF-9E64-8DDA34D2B94E}" srcOrd="0" destOrd="0" presId="urn:microsoft.com/office/officeart/2008/layout/VerticalCurvedList"/>
    <dgm:cxn modelId="{8A7FCFBF-7FC3-4C86-9C9C-64FA82E31187}" type="presParOf" srcId="{0F2144B9-68BD-46E0-8D0B-D6B81BF4105E}" destId="{C7C36E74-5E14-4C53-BA47-3C10DAAAB8BD}" srcOrd="9" destOrd="0" presId="urn:microsoft.com/office/officeart/2008/layout/VerticalCurvedList"/>
    <dgm:cxn modelId="{8EA33C6C-8C9D-4D9D-9B25-4A42C8951380}" type="presParOf" srcId="{0F2144B9-68BD-46E0-8D0B-D6B81BF4105E}" destId="{F25AC695-234D-441B-A13D-CEF237CB2FF0}" srcOrd="10" destOrd="0" presId="urn:microsoft.com/office/officeart/2008/layout/VerticalCurvedList"/>
    <dgm:cxn modelId="{E015B262-6AD8-4F15-8FFD-B6F98DED01A7}" type="presParOf" srcId="{F25AC695-234D-441B-A13D-CEF237CB2FF0}" destId="{5D4E3279-07BF-474C-8E7D-07BA19F356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5E1F2-14FB-4788-B9FC-ECE32395C5C7}">
      <dsp:nvSpPr>
        <dsp:cNvPr id="0" name=""/>
        <dsp:cNvSpPr/>
      </dsp:nvSpPr>
      <dsp:spPr>
        <a:xfrm>
          <a:off x="-4447058" y="-682017"/>
          <a:ext cx="5297860" cy="5297860"/>
        </a:xfrm>
        <a:prstGeom prst="blockArc">
          <a:avLst>
            <a:gd name="adj1" fmla="val 18900000"/>
            <a:gd name="adj2" fmla="val 2700000"/>
            <a:gd name="adj3" fmla="val 408"/>
          </a:avLst>
        </a:pr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683E3A4-7D3B-4AEC-B31A-8E778EAB364B}">
      <dsp:nvSpPr>
        <dsp:cNvPr id="0" name=""/>
        <dsp:cNvSpPr/>
      </dsp:nvSpPr>
      <dsp:spPr>
        <a:xfrm>
          <a:off x="547171" y="393382"/>
          <a:ext cx="5831373" cy="78676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4495" tIns="50800" rIns="50800" bIns="50800" numCol="1" spcCol="1270" anchor="ctr" anchorCtr="0">
          <a:noAutofit/>
        </a:bodyPr>
        <a:lstStyle/>
        <a:p>
          <a:pPr marL="0" lvl="0" indent="0" algn="l" defTabSz="889000">
            <a:lnSpc>
              <a:spcPct val="90000"/>
            </a:lnSpc>
            <a:spcBef>
              <a:spcPct val="0"/>
            </a:spcBef>
            <a:spcAft>
              <a:spcPct val="35000"/>
            </a:spcAft>
            <a:buNone/>
          </a:pPr>
          <a:r>
            <a:rPr lang="en-IN" sz="2000" b="0" i="0" kern="1200" baseline="0" dirty="0">
              <a:latin typeface="Arial Rounded MT Bold" panose="020F0704030504030204" pitchFamily="34" charset="0"/>
            </a:rPr>
            <a:t>Concept of Mind- Mapping </a:t>
          </a:r>
          <a:r>
            <a:rPr lang="en-IN" sz="2000" b="0" i="0" kern="1200" dirty="0">
              <a:latin typeface="Arial Rounded MT Bold" panose="020F0704030504030204" pitchFamily="34" charset="0"/>
            </a:rPr>
            <a:t>- </a:t>
          </a:r>
          <a:r>
            <a:rPr lang="en-IN" sz="2000" b="0" i="0" kern="1200" baseline="0" dirty="0">
              <a:latin typeface="Arial Rounded MT Bold" panose="020F0704030504030204" pitchFamily="34" charset="0"/>
            </a:rPr>
            <a:t>For better engagement and </a:t>
          </a:r>
          <a:r>
            <a:rPr lang="en-IN" sz="2000" b="0" i="0" kern="1200" dirty="0">
              <a:latin typeface="Arial Rounded MT Bold" panose="020F0704030504030204" pitchFamily="34" charset="0"/>
            </a:rPr>
            <a:t>effective delivery of content</a:t>
          </a:r>
          <a:r>
            <a:rPr lang="en-IN" sz="2000" b="0" i="0" kern="1200" baseline="0" dirty="0">
              <a:latin typeface="Arial Rounded MT Bold" panose="020F0704030504030204" pitchFamily="34" charset="0"/>
            </a:rPr>
            <a:t>.</a:t>
          </a:r>
          <a:endParaRPr lang="en-IN" sz="2000" kern="1200" dirty="0">
            <a:latin typeface="Arial Rounded MT Bold" panose="020F0704030504030204" pitchFamily="34" charset="0"/>
          </a:endParaRPr>
        </a:p>
      </dsp:txBody>
      <dsp:txXfrm>
        <a:off x="547171" y="393382"/>
        <a:ext cx="5831373" cy="786765"/>
      </dsp:txXfrm>
    </dsp:sp>
    <dsp:sp modelId="{16690CD2-3F78-4711-821B-73ECB020F7D4}">
      <dsp:nvSpPr>
        <dsp:cNvPr id="0" name=""/>
        <dsp:cNvSpPr/>
      </dsp:nvSpPr>
      <dsp:spPr>
        <a:xfrm>
          <a:off x="55442" y="295036"/>
          <a:ext cx="983456" cy="983456"/>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76A79E3-754D-45C4-B16F-6BF0EF246F41}">
      <dsp:nvSpPr>
        <dsp:cNvPr id="0" name=""/>
        <dsp:cNvSpPr/>
      </dsp:nvSpPr>
      <dsp:spPr>
        <a:xfrm>
          <a:off x="833160" y="1573529"/>
          <a:ext cx="5545384" cy="786765"/>
        </a:xfrm>
        <a:prstGeom prst="rect">
          <a:avLst/>
        </a:prstGeom>
        <a:gradFill rotWithShape="0">
          <a:gsLst>
            <a:gs pos="0">
              <a:schemeClr val="accent5">
                <a:hueOff val="-1013976"/>
                <a:satOff val="24896"/>
                <a:lumOff val="4118"/>
                <a:alphaOff val="0"/>
                <a:tint val="100000"/>
                <a:shade val="100000"/>
                <a:satMod val="130000"/>
              </a:schemeClr>
            </a:gs>
            <a:gs pos="100000">
              <a:schemeClr val="accent5">
                <a:hueOff val="-1013976"/>
                <a:satOff val="24896"/>
                <a:lumOff val="411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4495" tIns="50800" rIns="50800" bIns="50800" numCol="1" spcCol="1270" anchor="ctr" anchorCtr="0">
          <a:noAutofit/>
        </a:bodyPr>
        <a:lstStyle/>
        <a:p>
          <a:pPr marL="0" lvl="0" indent="0" algn="l" defTabSz="889000">
            <a:lnSpc>
              <a:spcPct val="90000"/>
            </a:lnSpc>
            <a:spcBef>
              <a:spcPct val="0"/>
            </a:spcBef>
            <a:spcAft>
              <a:spcPct val="35000"/>
            </a:spcAft>
            <a:buNone/>
          </a:pPr>
          <a:r>
            <a:rPr lang="en-IN" sz="2000" b="0" i="0" kern="1200" baseline="0" dirty="0">
              <a:latin typeface="Arial Rounded MT Bold" panose="020F0704030504030204" pitchFamily="34" charset="0"/>
            </a:rPr>
            <a:t>Online </a:t>
          </a:r>
          <a:r>
            <a:rPr lang="en-IN" sz="2000" b="0" i="0" kern="1200" baseline="0" dirty="0" err="1">
              <a:latin typeface="Arial Rounded MT Bold" panose="020F0704030504030204" pitchFamily="34" charset="0"/>
            </a:rPr>
            <a:t>Mindmap</a:t>
          </a:r>
          <a:r>
            <a:rPr lang="en-IN" sz="2000" b="0" i="0" kern="1200" baseline="0" dirty="0">
              <a:latin typeface="Arial Rounded MT Bold" panose="020F0704030504030204" pitchFamily="34" charset="0"/>
            </a:rPr>
            <a:t> Creation  Tools (Ideal Teaching learning Tool for making Complex subjects easy)</a:t>
          </a:r>
          <a:endParaRPr lang="en-IN" sz="2000" kern="1200" dirty="0">
            <a:latin typeface="Arial Rounded MT Bold" panose="020F0704030504030204" pitchFamily="34" charset="0"/>
          </a:endParaRPr>
        </a:p>
      </dsp:txBody>
      <dsp:txXfrm>
        <a:off x="833160" y="1573529"/>
        <a:ext cx="5545384" cy="786765"/>
      </dsp:txXfrm>
    </dsp:sp>
    <dsp:sp modelId="{CB99084B-D6D9-4689-ADF3-8FBCE28884E9}">
      <dsp:nvSpPr>
        <dsp:cNvPr id="0" name=""/>
        <dsp:cNvSpPr/>
      </dsp:nvSpPr>
      <dsp:spPr>
        <a:xfrm>
          <a:off x="341432" y="1475184"/>
          <a:ext cx="983456" cy="983456"/>
        </a:xfrm>
        <a:prstGeom prst="ellipse">
          <a:avLst/>
        </a:prstGeom>
        <a:solidFill>
          <a:schemeClr val="lt1">
            <a:hueOff val="0"/>
            <a:satOff val="0"/>
            <a:lumOff val="0"/>
            <a:alphaOff val="0"/>
          </a:schemeClr>
        </a:solidFill>
        <a:ln w="9525" cap="flat" cmpd="sng" algn="ctr">
          <a:solidFill>
            <a:schemeClr val="accent5">
              <a:hueOff val="-1013976"/>
              <a:satOff val="24896"/>
              <a:lumOff val="411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9EC4D85-23BA-4BF5-A92E-4EE00ABF6BEB}">
      <dsp:nvSpPr>
        <dsp:cNvPr id="0" name=""/>
        <dsp:cNvSpPr/>
      </dsp:nvSpPr>
      <dsp:spPr>
        <a:xfrm>
          <a:off x="547171" y="2753677"/>
          <a:ext cx="5831373" cy="786765"/>
        </a:xfrm>
        <a:prstGeom prst="rect">
          <a:avLst/>
        </a:prstGeom>
        <a:gradFill rotWithShape="0">
          <a:gsLst>
            <a:gs pos="0">
              <a:schemeClr val="accent5">
                <a:hueOff val="-2027952"/>
                <a:satOff val="49793"/>
                <a:lumOff val="8236"/>
                <a:alphaOff val="0"/>
                <a:tint val="100000"/>
                <a:shade val="100000"/>
                <a:satMod val="130000"/>
              </a:schemeClr>
            </a:gs>
            <a:gs pos="100000">
              <a:schemeClr val="accent5">
                <a:hueOff val="-2027952"/>
                <a:satOff val="49793"/>
                <a:lumOff val="82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4495" tIns="50800" rIns="50800" bIns="50800" numCol="1" spcCol="1270" anchor="ctr" anchorCtr="0">
          <a:noAutofit/>
        </a:bodyPr>
        <a:lstStyle/>
        <a:p>
          <a:pPr marL="0" lvl="0" indent="0" algn="l" defTabSz="889000">
            <a:lnSpc>
              <a:spcPct val="90000"/>
            </a:lnSpc>
            <a:spcBef>
              <a:spcPct val="0"/>
            </a:spcBef>
            <a:spcAft>
              <a:spcPct val="35000"/>
            </a:spcAft>
            <a:buNone/>
          </a:pPr>
          <a:r>
            <a:rPr lang="en-IN" sz="2000" b="0" i="0" kern="1200" dirty="0">
              <a:latin typeface="Arial Rounded MT Bold" panose="020F0704030504030204" pitchFamily="34" charset="0"/>
            </a:rPr>
            <a:t>Hands on Session (Mind-mapping) X Mind</a:t>
          </a:r>
          <a:endParaRPr lang="en-IN" sz="2000" kern="1200" dirty="0">
            <a:latin typeface="Arial Rounded MT Bold" panose="020F0704030504030204" pitchFamily="34" charset="0"/>
          </a:endParaRPr>
        </a:p>
      </dsp:txBody>
      <dsp:txXfrm>
        <a:off x="547171" y="2753677"/>
        <a:ext cx="5831373" cy="786765"/>
      </dsp:txXfrm>
    </dsp:sp>
    <dsp:sp modelId="{5934E8DB-FF31-48A3-ADEB-DFF459EF48FB}">
      <dsp:nvSpPr>
        <dsp:cNvPr id="0" name=""/>
        <dsp:cNvSpPr/>
      </dsp:nvSpPr>
      <dsp:spPr>
        <a:xfrm>
          <a:off x="55442" y="2655331"/>
          <a:ext cx="983456" cy="983456"/>
        </a:xfrm>
        <a:prstGeom prst="ellipse">
          <a:avLst/>
        </a:prstGeom>
        <a:solidFill>
          <a:schemeClr val="lt1">
            <a:hueOff val="0"/>
            <a:satOff val="0"/>
            <a:lumOff val="0"/>
            <a:alphaOff val="0"/>
          </a:schemeClr>
        </a:solidFill>
        <a:ln w="9525" cap="flat" cmpd="sng" algn="ctr">
          <a:solidFill>
            <a:schemeClr val="accent5">
              <a:hueOff val="-2027952"/>
              <a:satOff val="49793"/>
              <a:lumOff val="823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653D9-A68C-49B7-A18E-BA8D4F5ED5DE}">
      <dsp:nvSpPr>
        <dsp:cNvPr id="0" name=""/>
        <dsp:cNvSpPr/>
      </dsp:nvSpPr>
      <dsp:spPr>
        <a:xfrm>
          <a:off x="0" y="302520"/>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92ABDA-9DC1-4A47-865C-0C6586376174}">
      <dsp:nvSpPr>
        <dsp:cNvPr id="0" name=""/>
        <dsp:cNvSpPr/>
      </dsp:nvSpPr>
      <dsp:spPr>
        <a:xfrm>
          <a:off x="192445" y="116280"/>
          <a:ext cx="1760764" cy="413280"/>
        </a:xfrm>
        <a:prstGeom prst="roundRect">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b="1" kern="1200" dirty="0" err="1">
              <a:solidFill>
                <a:schemeClr val="tx1"/>
              </a:solidFill>
            </a:rPr>
            <a:t>XMind</a:t>
          </a:r>
          <a:endParaRPr lang="en-IN" sz="1400" b="1" kern="1200" dirty="0">
            <a:solidFill>
              <a:schemeClr val="tx1"/>
            </a:solidFill>
          </a:endParaRPr>
        </a:p>
      </dsp:txBody>
      <dsp:txXfrm>
        <a:off x="212620" y="136455"/>
        <a:ext cx="1720414" cy="372930"/>
      </dsp:txXfrm>
    </dsp:sp>
    <dsp:sp modelId="{2F2A529A-3020-4014-A973-FCD12CF7F57E}">
      <dsp:nvSpPr>
        <dsp:cNvPr id="0" name=""/>
        <dsp:cNvSpPr/>
      </dsp:nvSpPr>
      <dsp:spPr>
        <a:xfrm>
          <a:off x="0" y="93756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9F97B-DB3D-45AA-99E7-CE04D116F397}">
      <dsp:nvSpPr>
        <dsp:cNvPr id="0" name=""/>
        <dsp:cNvSpPr/>
      </dsp:nvSpPr>
      <dsp:spPr>
        <a:xfrm>
          <a:off x="125768" y="730920"/>
          <a:ext cx="1760764" cy="413280"/>
        </a:xfrm>
        <a:prstGeom prst="roundRect">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b="1" kern="1200" dirty="0" err="1">
              <a:solidFill>
                <a:schemeClr val="tx1"/>
              </a:solidFill>
            </a:rPr>
            <a:t>EdrawMind</a:t>
          </a:r>
          <a:endParaRPr lang="en-IN" sz="1400" b="1" kern="1200" dirty="0">
            <a:solidFill>
              <a:schemeClr val="tx1"/>
            </a:solidFill>
          </a:endParaRPr>
        </a:p>
      </dsp:txBody>
      <dsp:txXfrm>
        <a:off x="145943" y="751095"/>
        <a:ext cx="1720414" cy="372930"/>
      </dsp:txXfrm>
    </dsp:sp>
    <dsp:sp modelId="{AC77F913-8AD8-4A46-8746-150705C303FA}">
      <dsp:nvSpPr>
        <dsp:cNvPr id="0" name=""/>
        <dsp:cNvSpPr/>
      </dsp:nvSpPr>
      <dsp:spPr>
        <a:xfrm>
          <a:off x="0" y="157260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69C9DF-8232-4A2A-8E02-30886C2D9696}">
      <dsp:nvSpPr>
        <dsp:cNvPr id="0" name=""/>
        <dsp:cNvSpPr/>
      </dsp:nvSpPr>
      <dsp:spPr>
        <a:xfrm>
          <a:off x="125768" y="1365961"/>
          <a:ext cx="1760764" cy="4132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kern="1200" dirty="0" err="1"/>
            <a:t>Mindmeister</a:t>
          </a:r>
          <a:r>
            <a:rPr lang="en-IN" sz="1400" kern="1200" dirty="0"/>
            <a:t>		</a:t>
          </a:r>
        </a:p>
      </dsp:txBody>
      <dsp:txXfrm>
        <a:off x="145943" y="1386136"/>
        <a:ext cx="1720414" cy="372930"/>
      </dsp:txXfrm>
    </dsp:sp>
    <dsp:sp modelId="{687C6144-9BF3-4C3A-B6E8-700D7E30342A}">
      <dsp:nvSpPr>
        <dsp:cNvPr id="0" name=""/>
        <dsp:cNvSpPr/>
      </dsp:nvSpPr>
      <dsp:spPr>
        <a:xfrm>
          <a:off x="0" y="220764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C26C60-18C2-4CC8-A2ED-0E203FEBBCC0}">
      <dsp:nvSpPr>
        <dsp:cNvPr id="0" name=""/>
        <dsp:cNvSpPr/>
      </dsp:nvSpPr>
      <dsp:spPr>
        <a:xfrm>
          <a:off x="125768" y="2001001"/>
          <a:ext cx="1760764" cy="413280"/>
        </a:xfrm>
        <a:prstGeom prst="roundRect">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b="1" kern="1200" dirty="0" err="1">
              <a:solidFill>
                <a:schemeClr val="tx1"/>
              </a:solidFill>
            </a:rPr>
            <a:t>Mindmaster</a:t>
          </a:r>
          <a:endParaRPr lang="en-IN" sz="1400" b="1" kern="1200" dirty="0">
            <a:solidFill>
              <a:schemeClr val="tx1"/>
            </a:solidFill>
          </a:endParaRPr>
        </a:p>
      </dsp:txBody>
      <dsp:txXfrm>
        <a:off x="145943" y="2021176"/>
        <a:ext cx="1720414" cy="372930"/>
      </dsp:txXfrm>
    </dsp:sp>
    <dsp:sp modelId="{0792B7B2-6AFF-4D04-9957-CBAD09B11AEB}">
      <dsp:nvSpPr>
        <dsp:cNvPr id="0" name=""/>
        <dsp:cNvSpPr/>
      </dsp:nvSpPr>
      <dsp:spPr>
        <a:xfrm>
          <a:off x="0" y="284268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0250E-A379-49A9-83E7-DF7A310A10A7}">
      <dsp:nvSpPr>
        <dsp:cNvPr id="0" name=""/>
        <dsp:cNvSpPr/>
      </dsp:nvSpPr>
      <dsp:spPr>
        <a:xfrm>
          <a:off x="125768" y="2636040"/>
          <a:ext cx="1760764" cy="4132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kern="1200" dirty="0"/>
            <a:t>Miro</a:t>
          </a:r>
        </a:p>
      </dsp:txBody>
      <dsp:txXfrm>
        <a:off x="145943" y="2656215"/>
        <a:ext cx="1720414" cy="372930"/>
      </dsp:txXfrm>
    </dsp:sp>
    <dsp:sp modelId="{CD3B8928-6A4B-4633-9B6E-CC0BB3E64A3E}">
      <dsp:nvSpPr>
        <dsp:cNvPr id="0" name=""/>
        <dsp:cNvSpPr/>
      </dsp:nvSpPr>
      <dsp:spPr>
        <a:xfrm>
          <a:off x="0" y="347772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BCA4D-1F1C-4C81-BA45-5B5BB2DA6B13}">
      <dsp:nvSpPr>
        <dsp:cNvPr id="0" name=""/>
        <dsp:cNvSpPr/>
      </dsp:nvSpPr>
      <dsp:spPr>
        <a:xfrm>
          <a:off x="125768" y="3271081"/>
          <a:ext cx="1760764" cy="4132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kern="1200" dirty="0" err="1"/>
            <a:t>Mindomo</a:t>
          </a:r>
          <a:endParaRPr lang="en-IN" sz="1400" kern="1200" dirty="0"/>
        </a:p>
      </dsp:txBody>
      <dsp:txXfrm>
        <a:off x="145943" y="3291256"/>
        <a:ext cx="1720414"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653D9-A68C-49B7-A18E-BA8D4F5ED5DE}">
      <dsp:nvSpPr>
        <dsp:cNvPr id="0" name=""/>
        <dsp:cNvSpPr/>
      </dsp:nvSpPr>
      <dsp:spPr>
        <a:xfrm>
          <a:off x="0" y="302520"/>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92ABDA-9DC1-4A47-865C-0C6586376174}">
      <dsp:nvSpPr>
        <dsp:cNvPr id="0" name=""/>
        <dsp:cNvSpPr/>
      </dsp:nvSpPr>
      <dsp:spPr>
        <a:xfrm>
          <a:off x="192446" y="78853"/>
          <a:ext cx="1760764" cy="413280"/>
        </a:xfrm>
        <a:prstGeom prst="roundRect">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b="1" kern="1200" dirty="0" err="1">
              <a:solidFill>
                <a:schemeClr val="tx1"/>
              </a:solidFill>
            </a:rPr>
            <a:t>Freemind</a:t>
          </a:r>
          <a:endParaRPr lang="en-IN" sz="1400" b="1" kern="1200" dirty="0">
            <a:solidFill>
              <a:schemeClr val="tx1"/>
            </a:solidFill>
          </a:endParaRPr>
        </a:p>
      </dsp:txBody>
      <dsp:txXfrm>
        <a:off x="212621" y="99028"/>
        <a:ext cx="1720414" cy="372930"/>
      </dsp:txXfrm>
    </dsp:sp>
    <dsp:sp modelId="{2D7190C5-C295-4BAD-B682-351C08B705F6}">
      <dsp:nvSpPr>
        <dsp:cNvPr id="0" name=""/>
        <dsp:cNvSpPr/>
      </dsp:nvSpPr>
      <dsp:spPr>
        <a:xfrm>
          <a:off x="0" y="93756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5B044C-FF2E-4550-91A3-F210208B5A7A}">
      <dsp:nvSpPr>
        <dsp:cNvPr id="0" name=""/>
        <dsp:cNvSpPr/>
      </dsp:nvSpPr>
      <dsp:spPr>
        <a:xfrm>
          <a:off x="125768" y="730920"/>
          <a:ext cx="1760764" cy="41328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b="1" kern="1200" dirty="0" err="1">
              <a:solidFill>
                <a:schemeClr val="tx1"/>
              </a:solidFill>
            </a:rPr>
            <a:t>Mindmup</a:t>
          </a:r>
          <a:endParaRPr lang="en-IN" sz="1400" b="1" kern="1200" dirty="0">
            <a:solidFill>
              <a:schemeClr val="tx1"/>
            </a:solidFill>
          </a:endParaRPr>
        </a:p>
      </dsp:txBody>
      <dsp:txXfrm>
        <a:off x="145943" y="751095"/>
        <a:ext cx="1720414" cy="372930"/>
      </dsp:txXfrm>
    </dsp:sp>
    <dsp:sp modelId="{6CA3730C-6D87-40D6-BC6D-2054B3A04535}">
      <dsp:nvSpPr>
        <dsp:cNvPr id="0" name=""/>
        <dsp:cNvSpPr/>
      </dsp:nvSpPr>
      <dsp:spPr>
        <a:xfrm>
          <a:off x="0" y="157260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CA274E-A3CC-49E8-B391-434F310BF87B}">
      <dsp:nvSpPr>
        <dsp:cNvPr id="0" name=""/>
        <dsp:cNvSpPr/>
      </dsp:nvSpPr>
      <dsp:spPr>
        <a:xfrm>
          <a:off x="125768" y="1365961"/>
          <a:ext cx="1760764" cy="41328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b="1" kern="1200" dirty="0">
              <a:solidFill>
                <a:schemeClr val="tx1"/>
              </a:solidFill>
            </a:rPr>
            <a:t>Coggle</a:t>
          </a:r>
        </a:p>
      </dsp:txBody>
      <dsp:txXfrm>
        <a:off x="145943" y="1386136"/>
        <a:ext cx="1720414" cy="372930"/>
      </dsp:txXfrm>
    </dsp:sp>
    <dsp:sp modelId="{D23F4DBE-B260-456C-A7AC-AC3FD2AD1D92}">
      <dsp:nvSpPr>
        <dsp:cNvPr id="0" name=""/>
        <dsp:cNvSpPr/>
      </dsp:nvSpPr>
      <dsp:spPr>
        <a:xfrm>
          <a:off x="0" y="220764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045B6-8CB4-47F0-8DBB-AC237C239637}">
      <dsp:nvSpPr>
        <dsp:cNvPr id="0" name=""/>
        <dsp:cNvSpPr/>
      </dsp:nvSpPr>
      <dsp:spPr>
        <a:xfrm>
          <a:off x="125768" y="2001001"/>
          <a:ext cx="1760764" cy="413280"/>
        </a:xfrm>
        <a:prstGeom prst="roundRect">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b="1" kern="1200" dirty="0" err="1">
              <a:solidFill>
                <a:schemeClr val="tx1"/>
              </a:solidFill>
            </a:rPr>
            <a:t>Wisemapping</a:t>
          </a:r>
          <a:endParaRPr lang="en-IN" sz="1400" b="1" kern="1200" dirty="0">
            <a:solidFill>
              <a:schemeClr val="tx1"/>
            </a:solidFill>
          </a:endParaRPr>
        </a:p>
      </dsp:txBody>
      <dsp:txXfrm>
        <a:off x="145943" y="2021176"/>
        <a:ext cx="1720414" cy="372930"/>
      </dsp:txXfrm>
    </dsp:sp>
    <dsp:sp modelId="{2F0D3BB2-CBA7-4E3C-9834-A1AE37CA2A99}">
      <dsp:nvSpPr>
        <dsp:cNvPr id="0" name=""/>
        <dsp:cNvSpPr/>
      </dsp:nvSpPr>
      <dsp:spPr>
        <a:xfrm>
          <a:off x="0" y="284268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799EA-7EA5-4F02-B6F8-5CE45419BFE7}">
      <dsp:nvSpPr>
        <dsp:cNvPr id="0" name=""/>
        <dsp:cNvSpPr/>
      </dsp:nvSpPr>
      <dsp:spPr>
        <a:xfrm>
          <a:off x="125768" y="2636040"/>
          <a:ext cx="1760764" cy="4132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kern="1200" dirty="0"/>
            <a:t>Smart Draw</a:t>
          </a:r>
        </a:p>
      </dsp:txBody>
      <dsp:txXfrm>
        <a:off x="145943" y="2656215"/>
        <a:ext cx="1720414" cy="372930"/>
      </dsp:txXfrm>
    </dsp:sp>
    <dsp:sp modelId="{7D21B92E-26B5-4D30-9D95-8EAF43D9D3FD}">
      <dsp:nvSpPr>
        <dsp:cNvPr id="0" name=""/>
        <dsp:cNvSpPr/>
      </dsp:nvSpPr>
      <dsp:spPr>
        <a:xfrm>
          <a:off x="0" y="3477721"/>
          <a:ext cx="251537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3B2E50-4884-4E27-A124-98A33E42716F}">
      <dsp:nvSpPr>
        <dsp:cNvPr id="0" name=""/>
        <dsp:cNvSpPr/>
      </dsp:nvSpPr>
      <dsp:spPr>
        <a:xfrm>
          <a:off x="125768" y="3271081"/>
          <a:ext cx="1760764" cy="4132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553" tIns="0" rIns="66553" bIns="0" numCol="1" spcCol="1270" anchor="ctr" anchorCtr="0">
          <a:noAutofit/>
        </a:bodyPr>
        <a:lstStyle/>
        <a:p>
          <a:pPr marL="0" lvl="0" indent="0" algn="l" defTabSz="622300">
            <a:lnSpc>
              <a:spcPct val="90000"/>
            </a:lnSpc>
            <a:spcBef>
              <a:spcPct val="0"/>
            </a:spcBef>
            <a:spcAft>
              <a:spcPct val="35000"/>
            </a:spcAft>
            <a:buNone/>
          </a:pPr>
          <a:r>
            <a:rPr lang="en-IN" sz="1400" kern="1200" dirty="0" err="1"/>
            <a:t>Ayoa</a:t>
          </a:r>
          <a:endParaRPr lang="en-IN" sz="1400" kern="1200" dirty="0"/>
        </a:p>
      </dsp:txBody>
      <dsp:txXfrm>
        <a:off x="145943" y="3291256"/>
        <a:ext cx="1720414"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8B07B-BF8D-465D-8C36-F96B1AD11431}">
      <dsp:nvSpPr>
        <dsp:cNvPr id="0" name=""/>
        <dsp:cNvSpPr/>
      </dsp:nvSpPr>
      <dsp:spPr>
        <a:xfrm>
          <a:off x="2434795" y="1573930"/>
          <a:ext cx="1044408" cy="1044408"/>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kern="1200" dirty="0"/>
            <a:t>Tools</a:t>
          </a:r>
        </a:p>
      </dsp:txBody>
      <dsp:txXfrm>
        <a:off x="2587745" y="1726880"/>
        <a:ext cx="738508" cy="738508"/>
      </dsp:txXfrm>
    </dsp:sp>
    <dsp:sp modelId="{118761BC-571F-4443-8A0B-2A2E12B8B7A2}">
      <dsp:nvSpPr>
        <dsp:cNvPr id="0" name=""/>
        <dsp:cNvSpPr/>
      </dsp:nvSpPr>
      <dsp:spPr>
        <a:xfrm rot="16111314">
          <a:off x="2867661" y="1254246"/>
          <a:ext cx="144895" cy="374617"/>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b="1" kern="1200"/>
        </a:p>
      </dsp:txBody>
      <dsp:txXfrm rot="10800000">
        <a:off x="2889956" y="1350896"/>
        <a:ext cx="101427" cy="224771"/>
      </dsp:txXfrm>
    </dsp:sp>
    <dsp:sp modelId="{C62FCD9D-AEE1-4D1E-ADB6-1E3A2720047F}">
      <dsp:nvSpPr>
        <dsp:cNvPr id="0" name=""/>
        <dsp:cNvSpPr/>
      </dsp:nvSpPr>
      <dsp:spPr>
        <a:xfrm>
          <a:off x="1901652" y="616822"/>
          <a:ext cx="2052001" cy="683996"/>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kern="1200" dirty="0"/>
            <a:t>X-Mind</a:t>
          </a:r>
        </a:p>
      </dsp:txBody>
      <dsp:txXfrm>
        <a:off x="2202161" y="716991"/>
        <a:ext cx="1450983" cy="483658"/>
      </dsp:txXfrm>
    </dsp:sp>
    <dsp:sp modelId="{765678E6-05E6-4557-B8B6-ED4EBC5D0351}">
      <dsp:nvSpPr>
        <dsp:cNvPr id="0" name=""/>
        <dsp:cNvSpPr/>
      </dsp:nvSpPr>
      <dsp:spPr>
        <a:xfrm rot="20805390">
          <a:off x="3557703" y="1739629"/>
          <a:ext cx="236430" cy="374617"/>
        </a:xfrm>
        <a:prstGeom prst="rightArrow">
          <a:avLst>
            <a:gd name="adj1" fmla="val 60000"/>
            <a:gd name="adj2" fmla="val 50000"/>
          </a:avLst>
        </a:prstGeom>
        <a:gradFill rotWithShape="0">
          <a:gsLst>
            <a:gs pos="0">
              <a:schemeClr val="accent4">
                <a:hueOff val="-1342522"/>
                <a:satOff val="-9442"/>
                <a:lumOff val="1451"/>
                <a:alphaOff val="0"/>
                <a:tint val="100000"/>
                <a:shade val="100000"/>
                <a:satMod val="130000"/>
              </a:schemeClr>
            </a:gs>
            <a:gs pos="100000">
              <a:schemeClr val="accent4">
                <a:hueOff val="-1342522"/>
                <a:satOff val="-9442"/>
                <a:lumOff val="145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b="1" kern="1200"/>
        </a:p>
      </dsp:txBody>
      <dsp:txXfrm>
        <a:off x="3558646" y="1822677"/>
        <a:ext cx="165501" cy="224771"/>
      </dsp:txXfrm>
    </dsp:sp>
    <dsp:sp modelId="{4F82AC8D-A65D-4803-BED0-9A1A2E795E9A}">
      <dsp:nvSpPr>
        <dsp:cNvPr id="0" name=""/>
        <dsp:cNvSpPr/>
      </dsp:nvSpPr>
      <dsp:spPr>
        <a:xfrm>
          <a:off x="3711690" y="1335052"/>
          <a:ext cx="2052001" cy="683996"/>
        </a:xfrm>
        <a:prstGeom prst="ellipse">
          <a:avLst/>
        </a:prstGeom>
        <a:gradFill rotWithShape="0">
          <a:gsLst>
            <a:gs pos="0">
              <a:schemeClr val="accent4">
                <a:hueOff val="-1342522"/>
                <a:satOff val="-9442"/>
                <a:lumOff val="1451"/>
                <a:alphaOff val="0"/>
                <a:tint val="100000"/>
                <a:shade val="100000"/>
                <a:satMod val="130000"/>
              </a:schemeClr>
            </a:gs>
            <a:gs pos="100000">
              <a:schemeClr val="accent4">
                <a:hueOff val="-1342522"/>
                <a:satOff val="-9442"/>
                <a:lumOff val="145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kern="1200" dirty="0" err="1"/>
            <a:t>Mindomo</a:t>
          </a:r>
          <a:endParaRPr lang="en-IN" sz="2000" b="1" kern="1200" dirty="0"/>
        </a:p>
      </dsp:txBody>
      <dsp:txXfrm>
        <a:off x="4012199" y="1435221"/>
        <a:ext cx="1450983" cy="483658"/>
      </dsp:txXfrm>
    </dsp:sp>
    <dsp:sp modelId="{4F769CD2-3AFC-48DC-ABDB-861BBDE2F422}">
      <dsp:nvSpPr>
        <dsp:cNvPr id="0" name=""/>
        <dsp:cNvSpPr/>
      </dsp:nvSpPr>
      <dsp:spPr>
        <a:xfrm rot="962154">
          <a:off x="3579322" y="2133306"/>
          <a:ext cx="317369" cy="374617"/>
        </a:xfrm>
        <a:prstGeom prst="rightArrow">
          <a:avLst>
            <a:gd name="adj1" fmla="val 60000"/>
            <a:gd name="adj2" fmla="val 50000"/>
          </a:avLst>
        </a:prstGeom>
        <a:gradFill rotWithShape="0">
          <a:gsLst>
            <a:gs pos="0">
              <a:schemeClr val="accent4">
                <a:hueOff val="-2685044"/>
                <a:satOff val="-18883"/>
                <a:lumOff val="2902"/>
                <a:alphaOff val="0"/>
                <a:tint val="100000"/>
                <a:shade val="100000"/>
                <a:satMod val="130000"/>
              </a:schemeClr>
            </a:gs>
            <a:gs pos="100000">
              <a:schemeClr val="accent4">
                <a:hueOff val="-2685044"/>
                <a:satOff val="-18883"/>
                <a:lumOff val="290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b="1" kern="1200"/>
        </a:p>
      </dsp:txBody>
      <dsp:txXfrm>
        <a:off x="3581174" y="2195078"/>
        <a:ext cx="222158" cy="224771"/>
      </dsp:txXfrm>
    </dsp:sp>
    <dsp:sp modelId="{2BD401FC-360F-4110-AB81-943E0A602F51}">
      <dsp:nvSpPr>
        <dsp:cNvPr id="0" name=""/>
        <dsp:cNvSpPr/>
      </dsp:nvSpPr>
      <dsp:spPr>
        <a:xfrm>
          <a:off x="3785418" y="2287140"/>
          <a:ext cx="2052001" cy="683996"/>
        </a:xfrm>
        <a:prstGeom prst="ellipse">
          <a:avLst/>
        </a:prstGeom>
        <a:gradFill rotWithShape="0">
          <a:gsLst>
            <a:gs pos="0">
              <a:schemeClr val="accent4">
                <a:hueOff val="-2685044"/>
                <a:satOff val="-18883"/>
                <a:lumOff val="2902"/>
                <a:alphaOff val="0"/>
                <a:tint val="100000"/>
                <a:shade val="100000"/>
                <a:satMod val="130000"/>
              </a:schemeClr>
            </a:gs>
            <a:gs pos="100000">
              <a:schemeClr val="accent4">
                <a:hueOff val="-2685044"/>
                <a:satOff val="-18883"/>
                <a:lumOff val="290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kern="1200" dirty="0" err="1"/>
            <a:t>FreeMind</a:t>
          </a:r>
          <a:endParaRPr lang="en-IN" sz="2000" b="1" kern="1200" dirty="0"/>
        </a:p>
      </dsp:txBody>
      <dsp:txXfrm>
        <a:off x="4085927" y="2387309"/>
        <a:ext cx="1450983" cy="483658"/>
      </dsp:txXfrm>
    </dsp:sp>
    <dsp:sp modelId="{7FEC7E69-C6E9-4566-B79D-C98DE6968C61}">
      <dsp:nvSpPr>
        <dsp:cNvPr id="0" name=""/>
        <dsp:cNvSpPr/>
      </dsp:nvSpPr>
      <dsp:spPr>
        <a:xfrm rot="5431284">
          <a:off x="2846020" y="2622231"/>
          <a:ext cx="208973" cy="374617"/>
        </a:xfrm>
        <a:prstGeom prst="rightArrow">
          <a:avLst>
            <a:gd name="adj1" fmla="val 60000"/>
            <a:gd name="adj2" fmla="val 50000"/>
          </a:avLst>
        </a:prstGeom>
        <a:gradFill rotWithShape="0">
          <a:gsLst>
            <a:gs pos="0">
              <a:schemeClr val="accent4">
                <a:hueOff val="-4027565"/>
                <a:satOff val="-28325"/>
                <a:lumOff val="4353"/>
                <a:alphaOff val="0"/>
                <a:tint val="100000"/>
                <a:shade val="100000"/>
                <a:satMod val="130000"/>
              </a:schemeClr>
            </a:gs>
            <a:gs pos="100000">
              <a:schemeClr val="accent4">
                <a:hueOff val="-4027565"/>
                <a:satOff val="-28325"/>
                <a:lumOff val="43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b="1" kern="1200"/>
        </a:p>
      </dsp:txBody>
      <dsp:txXfrm rot="10800000">
        <a:off x="2877651" y="2665809"/>
        <a:ext cx="146281" cy="224771"/>
      </dsp:txXfrm>
    </dsp:sp>
    <dsp:sp modelId="{2A9B529A-2AB8-4214-84AD-200533875CC4}">
      <dsp:nvSpPr>
        <dsp:cNvPr id="0" name=""/>
        <dsp:cNvSpPr/>
      </dsp:nvSpPr>
      <dsp:spPr>
        <a:xfrm>
          <a:off x="1787009" y="3012590"/>
          <a:ext cx="2317076" cy="683996"/>
        </a:xfrm>
        <a:prstGeom prst="ellipse">
          <a:avLst/>
        </a:prstGeom>
        <a:gradFill rotWithShape="0">
          <a:gsLst>
            <a:gs pos="0">
              <a:schemeClr val="accent4">
                <a:hueOff val="-4027565"/>
                <a:satOff val="-28325"/>
                <a:lumOff val="4353"/>
                <a:alphaOff val="0"/>
                <a:tint val="100000"/>
                <a:shade val="100000"/>
                <a:satMod val="130000"/>
              </a:schemeClr>
            </a:gs>
            <a:gs pos="100000">
              <a:schemeClr val="accent4">
                <a:hueOff val="-4027565"/>
                <a:satOff val="-28325"/>
                <a:lumOff val="43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t>Mindmaster</a:t>
          </a:r>
          <a:endParaRPr lang="en-IN" sz="2000" b="1" kern="1200" dirty="0"/>
        </a:p>
      </dsp:txBody>
      <dsp:txXfrm>
        <a:off x="2126337" y="3112759"/>
        <a:ext cx="1638420" cy="483658"/>
      </dsp:txXfrm>
    </dsp:sp>
    <dsp:sp modelId="{3DF1A130-1705-4D68-9E7F-E9DE4DC345B4}">
      <dsp:nvSpPr>
        <dsp:cNvPr id="0" name=""/>
        <dsp:cNvSpPr/>
      </dsp:nvSpPr>
      <dsp:spPr>
        <a:xfrm rot="9635202">
          <a:off x="2046494" y="2175668"/>
          <a:ext cx="306654" cy="374617"/>
        </a:xfrm>
        <a:prstGeom prst="rightArrow">
          <a:avLst>
            <a:gd name="adj1" fmla="val 60000"/>
            <a:gd name="adj2" fmla="val 50000"/>
          </a:avLst>
        </a:prstGeom>
        <a:gradFill rotWithShape="0">
          <a:gsLst>
            <a:gs pos="0">
              <a:schemeClr val="accent4">
                <a:hueOff val="-5370087"/>
                <a:satOff val="-37766"/>
                <a:lumOff val="5804"/>
                <a:alphaOff val="0"/>
                <a:tint val="100000"/>
                <a:shade val="100000"/>
                <a:satMod val="130000"/>
              </a:schemeClr>
            </a:gs>
            <a:gs pos="100000">
              <a:schemeClr val="accent4">
                <a:hueOff val="-5370087"/>
                <a:satOff val="-37766"/>
                <a:lumOff val="580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rot="10800000">
        <a:off x="2135875" y="2235302"/>
        <a:ext cx="214658" cy="224771"/>
      </dsp:txXfrm>
    </dsp:sp>
    <dsp:sp modelId="{8F110027-4BAC-44ED-8206-FE041AFB446F}">
      <dsp:nvSpPr>
        <dsp:cNvPr id="0" name=""/>
        <dsp:cNvSpPr/>
      </dsp:nvSpPr>
      <dsp:spPr>
        <a:xfrm>
          <a:off x="98692" y="2375875"/>
          <a:ext cx="2188185" cy="683996"/>
        </a:xfrm>
        <a:prstGeom prst="ellipse">
          <a:avLst/>
        </a:prstGeom>
        <a:gradFill rotWithShape="0">
          <a:gsLst>
            <a:gs pos="0">
              <a:schemeClr val="accent4">
                <a:hueOff val="-5370087"/>
                <a:satOff val="-37766"/>
                <a:lumOff val="5804"/>
                <a:alphaOff val="0"/>
                <a:tint val="100000"/>
                <a:shade val="100000"/>
                <a:satMod val="130000"/>
              </a:schemeClr>
            </a:gs>
            <a:gs pos="100000">
              <a:schemeClr val="accent4">
                <a:hueOff val="-5370087"/>
                <a:satOff val="-37766"/>
                <a:lumOff val="580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kern="1200" dirty="0"/>
            <a:t>Wise-Mapping</a:t>
          </a:r>
        </a:p>
      </dsp:txBody>
      <dsp:txXfrm>
        <a:off x="419144" y="2476044"/>
        <a:ext cx="1547281" cy="483658"/>
      </dsp:txXfrm>
    </dsp:sp>
    <dsp:sp modelId="{91B975AC-116D-4357-BE75-E87F84086833}">
      <dsp:nvSpPr>
        <dsp:cNvPr id="0" name=""/>
        <dsp:cNvSpPr/>
      </dsp:nvSpPr>
      <dsp:spPr>
        <a:xfrm rot="11659770">
          <a:off x="2131101" y="1727324"/>
          <a:ext cx="230733" cy="374617"/>
        </a:xfrm>
        <a:prstGeom prst="rightArrow">
          <a:avLst>
            <a:gd name="adj1" fmla="val 60000"/>
            <a:gd name="adj2" fmla="val 50000"/>
          </a:avLst>
        </a:prstGeom>
        <a:gradFill rotWithShape="0">
          <a:gsLst>
            <a:gs pos="0">
              <a:schemeClr val="accent4">
                <a:hueOff val="-6712609"/>
                <a:satOff val="-47208"/>
                <a:lumOff val="7255"/>
                <a:alphaOff val="0"/>
                <a:tint val="100000"/>
                <a:shade val="100000"/>
                <a:satMod val="130000"/>
              </a:schemeClr>
            </a:gs>
            <a:gs pos="100000">
              <a:schemeClr val="accent4">
                <a:hueOff val="-6712609"/>
                <a:satOff val="-47208"/>
                <a:lumOff val="725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rot="10800000">
        <a:off x="2199244" y="1810813"/>
        <a:ext cx="161513" cy="224771"/>
      </dsp:txXfrm>
    </dsp:sp>
    <dsp:sp modelId="{774153DB-7C2D-466F-9059-07D009E5EBEA}">
      <dsp:nvSpPr>
        <dsp:cNvPr id="0" name=""/>
        <dsp:cNvSpPr/>
      </dsp:nvSpPr>
      <dsp:spPr>
        <a:xfrm>
          <a:off x="188869" y="1309117"/>
          <a:ext cx="2052001" cy="683996"/>
        </a:xfrm>
        <a:prstGeom prst="ellipse">
          <a:avLst/>
        </a:prstGeom>
        <a:gradFill rotWithShape="0">
          <a:gsLst>
            <a:gs pos="0">
              <a:schemeClr val="accent4">
                <a:hueOff val="-6712609"/>
                <a:satOff val="-47208"/>
                <a:lumOff val="7255"/>
                <a:alphaOff val="0"/>
                <a:tint val="100000"/>
                <a:shade val="100000"/>
                <a:satMod val="130000"/>
              </a:schemeClr>
            </a:gs>
            <a:gs pos="100000">
              <a:schemeClr val="accent4">
                <a:hueOff val="-6712609"/>
                <a:satOff val="-47208"/>
                <a:lumOff val="725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Coggle</a:t>
          </a:r>
          <a:endParaRPr lang="en-IN" sz="2000" b="1" kern="1200" dirty="0"/>
        </a:p>
      </dsp:txBody>
      <dsp:txXfrm>
        <a:off x="489378" y="1409286"/>
        <a:ext cx="1450983" cy="483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82418-7555-4A8B-85AF-76C39A0B1B7E}">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762E09-2392-4F9C-B56D-7FA3A4C5DEA3}">
      <dsp:nvSpPr>
        <dsp:cNvPr id="0" name=""/>
        <dsp:cNvSpPr/>
      </dsp:nvSpPr>
      <dsp:spPr>
        <a:xfrm>
          <a:off x="384538" y="253918"/>
          <a:ext cx="5656275" cy="508162"/>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n-IN" sz="1400" kern="1200" dirty="0"/>
            <a:t>Creation of colourful Mind-map, colourful theme,</a:t>
          </a:r>
        </a:p>
      </dsp:txBody>
      <dsp:txXfrm>
        <a:off x="384538" y="253918"/>
        <a:ext cx="5656275" cy="508162"/>
      </dsp:txXfrm>
    </dsp:sp>
    <dsp:sp modelId="{9F2864BD-5931-4024-94D2-B38D2E282818}">
      <dsp:nvSpPr>
        <dsp:cNvPr id="0" name=""/>
        <dsp:cNvSpPr/>
      </dsp:nvSpPr>
      <dsp:spPr>
        <a:xfrm>
          <a:off x="66936" y="190398"/>
          <a:ext cx="635203" cy="63520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CA223B-48EF-42A4-9F79-0274322183AA}">
      <dsp:nvSpPr>
        <dsp:cNvPr id="0" name=""/>
        <dsp:cNvSpPr/>
      </dsp:nvSpPr>
      <dsp:spPr>
        <a:xfrm>
          <a:off x="748672" y="1015918"/>
          <a:ext cx="5292140" cy="508162"/>
        </a:xfrm>
        <a:prstGeom prst="rect">
          <a:avLst/>
        </a:prstGeom>
        <a:gradFill rotWithShape="0">
          <a:gsLst>
            <a:gs pos="0">
              <a:schemeClr val="accent5">
                <a:hueOff val="-506988"/>
                <a:satOff val="12448"/>
                <a:lumOff val="2059"/>
                <a:alphaOff val="0"/>
                <a:tint val="100000"/>
                <a:shade val="100000"/>
                <a:satMod val="130000"/>
              </a:schemeClr>
            </a:gs>
            <a:gs pos="100000">
              <a:schemeClr val="accent5">
                <a:hueOff val="-506988"/>
                <a:satOff val="12448"/>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n-IN" sz="1400" kern="1200" dirty="0"/>
            <a:t>Adding relationships, shapes, hand drawn style, summary, boundary, notes, labels, audio notes, maths equations </a:t>
          </a:r>
        </a:p>
      </dsp:txBody>
      <dsp:txXfrm>
        <a:off x="748672" y="1015918"/>
        <a:ext cx="5292140" cy="508162"/>
      </dsp:txXfrm>
    </dsp:sp>
    <dsp:sp modelId="{DED40692-3BEB-4BF8-AC77-8C4F027DC067}">
      <dsp:nvSpPr>
        <dsp:cNvPr id="0" name=""/>
        <dsp:cNvSpPr/>
      </dsp:nvSpPr>
      <dsp:spPr>
        <a:xfrm>
          <a:off x="431071" y="952398"/>
          <a:ext cx="635203" cy="635203"/>
        </a:xfrm>
        <a:prstGeom prst="ellipse">
          <a:avLst/>
        </a:prstGeom>
        <a:solidFill>
          <a:schemeClr val="lt1">
            <a:hueOff val="0"/>
            <a:satOff val="0"/>
            <a:lumOff val="0"/>
            <a:alphaOff val="0"/>
          </a:schemeClr>
        </a:solidFill>
        <a:ln w="9525" cap="flat" cmpd="sng" algn="ctr">
          <a:solidFill>
            <a:schemeClr val="accent5">
              <a:hueOff val="-506988"/>
              <a:satOff val="12448"/>
              <a:lumOff val="205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7B6E8F7-529F-483B-AA47-0E400F732D21}">
      <dsp:nvSpPr>
        <dsp:cNvPr id="0" name=""/>
        <dsp:cNvSpPr/>
      </dsp:nvSpPr>
      <dsp:spPr>
        <a:xfrm>
          <a:off x="860432" y="1777918"/>
          <a:ext cx="5180380" cy="508162"/>
        </a:xfrm>
        <a:prstGeom prst="rect">
          <a:avLst/>
        </a:prstGeom>
        <a:gradFill rotWithShape="0">
          <a:gsLst>
            <a:gs pos="0">
              <a:schemeClr val="accent5">
                <a:hueOff val="-1013976"/>
                <a:satOff val="24896"/>
                <a:lumOff val="4118"/>
                <a:alphaOff val="0"/>
                <a:tint val="100000"/>
                <a:shade val="100000"/>
                <a:satMod val="130000"/>
              </a:schemeClr>
            </a:gs>
            <a:gs pos="100000">
              <a:schemeClr val="accent5">
                <a:hueOff val="-1013976"/>
                <a:satOff val="24896"/>
                <a:lumOff val="411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n-IN" sz="1400" kern="1200" dirty="0"/>
            <a:t>Multiple layouts, Tree table, fishbone, logic chart, org chart, timeline </a:t>
          </a:r>
        </a:p>
      </dsp:txBody>
      <dsp:txXfrm>
        <a:off x="860432" y="1777918"/>
        <a:ext cx="5180380" cy="508162"/>
      </dsp:txXfrm>
    </dsp:sp>
    <dsp:sp modelId="{D84A62F6-1261-4AC5-A55A-DD705AF508E3}">
      <dsp:nvSpPr>
        <dsp:cNvPr id="0" name=""/>
        <dsp:cNvSpPr/>
      </dsp:nvSpPr>
      <dsp:spPr>
        <a:xfrm>
          <a:off x="542831" y="1714398"/>
          <a:ext cx="635203" cy="635203"/>
        </a:xfrm>
        <a:prstGeom prst="ellipse">
          <a:avLst/>
        </a:prstGeom>
        <a:solidFill>
          <a:schemeClr val="lt1">
            <a:hueOff val="0"/>
            <a:satOff val="0"/>
            <a:lumOff val="0"/>
            <a:alphaOff val="0"/>
          </a:schemeClr>
        </a:solidFill>
        <a:ln w="9525" cap="flat" cmpd="sng" algn="ctr">
          <a:solidFill>
            <a:schemeClr val="accent5">
              <a:hueOff val="-1013976"/>
              <a:satOff val="24896"/>
              <a:lumOff val="411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10F93BF-9E6B-4027-A431-610A4BF2B7C3}">
      <dsp:nvSpPr>
        <dsp:cNvPr id="0" name=""/>
        <dsp:cNvSpPr/>
      </dsp:nvSpPr>
      <dsp:spPr>
        <a:xfrm>
          <a:off x="748672" y="2539918"/>
          <a:ext cx="5292140" cy="508162"/>
        </a:xfrm>
        <a:prstGeom prst="rect">
          <a:avLst/>
        </a:prstGeom>
        <a:gradFill rotWithShape="0">
          <a:gsLst>
            <a:gs pos="0">
              <a:schemeClr val="accent5">
                <a:hueOff val="-1520964"/>
                <a:satOff val="37345"/>
                <a:lumOff val="6177"/>
                <a:alphaOff val="0"/>
                <a:tint val="100000"/>
                <a:shade val="100000"/>
                <a:satMod val="130000"/>
              </a:schemeClr>
            </a:gs>
            <a:gs pos="100000">
              <a:schemeClr val="accent5">
                <a:hueOff val="-1520964"/>
                <a:satOff val="37345"/>
                <a:lumOff val="617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n-IN" sz="1400" kern="1200" dirty="0"/>
            <a:t>Insert Stickers, illustrations, marker, labels, icons </a:t>
          </a:r>
        </a:p>
      </dsp:txBody>
      <dsp:txXfrm>
        <a:off x="748672" y="2539918"/>
        <a:ext cx="5292140" cy="508162"/>
      </dsp:txXfrm>
    </dsp:sp>
    <dsp:sp modelId="{73EA41B0-7BE4-40DF-9E64-8DDA34D2B94E}">
      <dsp:nvSpPr>
        <dsp:cNvPr id="0" name=""/>
        <dsp:cNvSpPr/>
      </dsp:nvSpPr>
      <dsp:spPr>
        <a:xfrm>
          <a:off x="431071" y="2476398"/>
          <a:ext cx="635203" cy="635203"/>
        </a:xfrm>
        <a:prstGeom prst="ellipse">
          <a:avLst/>
        </a:prstGeom>
        <a:solidFill>
          <a:schemeClr val="lt1">
            <a:hueOff val="0"/>
            <a:satOff val="0"/>
            <a:lumOff val="0"/>
            <a:alphaOff val="0"/>
          </a:schemeClr>
        </a:solidFill>
        <a:ln w="9525" cap="flat" cmpd="sng" algn="ctr">
          <a:solidFill>
            <a:schemeClr val="accent5">
              <a:hueOff val="-1520964"/>
              <a:satOff val="37345"/>
              <a:lumOff val="61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7C36E74-5E14-4C53-BA47-3C10DAAAB8BD}">
      <dsp:nvSpPr>
        <dsp:cNvPr id="0" name=""/>
        <dsp:cNvSpPr/>
      </dsp:nvSpPr>
      <dsp:spPr>
        <a:xfrm>
          <a:off x="384538" y="3301918"/>
          <a:ext cx="5656275" cy="508162"/>
        </a:xfrm>
        <a:prstGeom prst="rect">
          <a:avLst/>
        </a:prstGeom>
        <a:gradFill rotWithShape="0">
          <a:gsLst>
            <a:gs pos="0">
              <a:schemeClr val="accent5">
                <a:hueOff val="-2027952"/>
                <a:satOff val="49793"/>
                <a:lumOff val="8236"/>
                <a:alphaOff val="0"/>
                <a:tint val="100000"/>
                <a:shade val="100000"/>
                <a:satMod val="130000"/>
              </a:schemeClr>
            </a:gs>
            <a:gs pos="100000">
              <a:schemeClr val="accent5">
                <a:hueOff val="-2027952"/>
                <a:satOff val="49793"/>
                <a:lumOff val="82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5560" rIns="35560" bIns="35560" numCol="1" spcCol="1270" anchor="ctr" anchorCtr="0">
          <a:noAutofit/>
        </a:bodyPr>
        <a:lstStyle/>
        <a:p>
          <a:pPr marL="0" lvl="0" indent="0" algn="l" defTabSz="622300">
            <a:lnSpc>
              <a:spcPct val="90000"/>
            </a:lnSpc>
            <a:spcBef>
              <a:spcPct val="0"/>
            </a:spcBef>
            <a:spcAft>
              <a:spcPct val="35000"/>
            </a:spcAft>
            <a:buNone/>
          </a:pPr>
          <a:r>
            <a:rPr lang="en-IN" sz="1400" kern="1200" dirty="0"/>
            <a:t>Share, export, import, map shot etc</a:t>
          </a:r>
        </a:p>
      </dsp:txBody>
      <dsp:txXfrm>
        <a:off x="384538" y="3301918"/>
        <a:ext cx="5656275" cy="508162"/>
      </dsp:txXfrm>
    </dsp:sp>
    <dsp:sp modelId="{5D4E3279-07BF-474C-8E7D-07BA19F356AE}">
      <dsp:nvSpPr>
        <dsp:cNvPr id="0" name=""/>
        <dsp:cNvSpPr/>
      </dsp:nvSpPr>
      <dsp:spPr>
        <a:xfrm>
          <a:off x="66936" y="3238398"/>
          <a:ext cx="635203" cy="635203"/>
        </a:xfrm>
        <a:prstGeom prst="ellipse">
          <a:avLst/>
        </a:prstGeom>
        <a:solidFill>
          <a:schemeClr val="lt1">
            <a:hueOff val="0"/>
            <a:satOff val="0"/>
            <a:lumOff val="0"/>
            <a:alphaOff val="0"/>
          </a:schemeClr>
        </a:solidFill>
        <a:ln w="9525" cap="flat" cmpd="sng" algn="ctr">
          <a:solidFill>
            <a:schemeClr val="accent5">
              <a:hueOff val="-2027952"/>
              <a:satOff val="49793"/>
              <a:lumOff val="823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7d8da5bc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7d8da5bc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6f75fce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c6f75fce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801f5eb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801f5eb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1202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9dd918a0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9dd918a0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pPr/>
              <a:t>5</a:t>
            </a:fld>
            <a:endParaRPr lang="en-US"/>
          </a:p>
        </p:txBody>
      </p:sp>
    </p:spTree>
    <p:extLst>
      <p:ext uri="{BB962C8B-B14F-4D97-AF65-F5344CB8AC3E}">
        <p14:creationId xmlns:p14="http://schemas.microsoft.com/office/powerpoint/2010/main" val="71887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6f90357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6f9035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6f9035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812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6f9035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6f90357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6f90357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92D050"/>
          </a:solid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675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78544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0348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37114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9533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3023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20419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655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55716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5015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64852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23786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957" y="51470"/>
            <a:ext cx="8435843" cy="857250"/>
          </a:xfrm>
        </p:spPr>
        <p:txBody>
          <a:bodyPr/>
          <a:lstStyle>
            <a:lvl1pPr>
              <a:defRPr>
                <a:solidFill>
                  <a:schemeClr val="bg1"/>
                </a:solidFill>
              </a:defRPr>
            </a:lvl1pPr>
          </a:lstStyle>
          <a:p>
            <a:r>
              <a:rPr lang="ru-RU" dirty="0"/>
              <a:t>Образец заголовка</a:t>
            </a:r>
          </a:p>
        </p:txBody>
      </p:sp>
      <p:sp>
        <p:nvSpPr>
          <p:cNvPr id="4" name="Дата 3"/>
          <p:cNvSpPr>
            <a:spLocks noGrp="1"/>
          </p:cNvSpPr>
          <p:nvPr>
            <p:ph type="dt" sz="half" idx="10"/>
          </p:nvPr>
        </p:nvSpPr>
        <p:spPr/>
        <p:txBody>
          <a:bodyPr/>
          <a:lstStyle>
            <a:lvl1pPr>
              <a:defRPr>
                <a:solidFill>
                  <a:schemeClr val="bg1"/>
                </a:solidFill>
              </a:defRPr>
            </a:lvl1pPr>
          </a:lstStyle>
          <a:p>
            <a:fld id="{994F8265-38B7-4F22-A1CD-24D029EC7D0A}" type="datetimeFigureOut">
              <a:rPr lang="ru-RU" smtClean="0"/>
              <a:pPr/>
              <a:t>17.04.2024</a:t>
            </a:fld>
            <a:endParaRPr lang="ru-RU"/>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1"/>
                </a:solidFill>
              </a:defRPr>
            </a:lvl1pPr>
          </a:lstStyle>
          <a:p>
            <a:fld id="{572A8E30-01E0-4468-8C1F-1AB0CBAD26D9}" type="slidenum">
              <a:rPr lang="ru-RU" smtClean="0"/>
              <a:pPr/>
              <a:t>‹#›</a:t>
            </a:fld>
            <a:endParaRPr lang="ru-RU"/>
          </a:p>
        </p:txBody>
      </p:sp>
      <p:sp>
        <p:nvSpPr>
          <p:cNvPr id="7" name="Текст 2"/>
          <p:cNvSpPr>
            <a:spLocks noGrp="1"/>
          </p:cNvSpPr>
          <p:nvPr>
            <p:ph idx="1"/>
          </p:nvPr>
        </p:nvSpPr>
        <p:spPr>
          <a:xfrm>
            <a:off x="899114" y="1563638"/>
            <a:ext cx="7399785" cy="3030985"/>
          </a:xfrm>
          <a:prstGeom prst="rect">
            <a:avLst/>
          </a:prstGeom>
        </p:spPr>
        <p:txBody>
          <a:bodyPr vert="horz" lIns="121917" tIns="60958" rIns="121917" bIns="60958"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471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BD673"/>
          </a:solidFill>
        </p:spPr>
        <p:txBody>
          <a:bodyPr wrap="square" lIns="0" tIns="0" rIns="0" bIns="0" rtlCol="0"/>
          <a:lstStyle/>
          <a:p>
            <a:endParaRPr sz="1050"/>
          </a:p>
        </p:txBody>
      </p:sp>
      <p:sp>
        <p:nvSpPr>
          <p:cNvPr id="2" name="Holder 2"/>
          <p:cNvSpPr>
            <a:spLocks noGrp="1"/>
          </p:cNvSpPr>
          <p:nvPr>
            <p:ph type="ctrTitle"/>
          </p:nvPr>
        </p:nvSpPr>
        <p:spPr>
          <a:xfrm>
            <a:off x="2802511" y="934431"/>
            <a:ext cx="3538976" cy="636270"/>
          </a:xfrm>
          <a:prstGeom prst="rect">
            <a:avLst/>
          </a:prstGeom>
        </p:spPr>
        <p:txBody>
          <a:bodyPr wrap="square" lIns="0" tIns="0" rIns="0" bIns="0">
            <a:spAutoFit/>
          </a:bodyPr>
          <a:lstStyle>
            <a:lvl1pPr>
              <a:defRPr sz="4050" b="1" i="0">
                <a:solidFill>
                  <a:schemeClr val="hlink"/>
                </a:solidFill>
                <a:latin typeface="Arial"/>
                <a:cs typeface="Arial"/>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7418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04741" y="36194"/>
            <a:ext cx="7934517" cy="623248"/>
          </a:xfrm>
        </p:spPr>
        <p:txBody>
          <a:bodyPr lIns="0" tIns="0" rIns="0" bIns="0"/>
          <a:lstStyle>
            <a:lvl1pPr>
              <a:defRPr sz="4050" b="0" i="0">
                <a:solidFill>
                  <a:srgbClr val="FF66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2188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04741" y="36194"/>
            <a:ext cx="7934517" cy="623248"/>
          </a:xfrm>
        </p:spPr>
        <p:txBody>
          <a:bodyPr lIns="0" tIns="0" rIns="0" bIns="0"/>
          <a:lstStyle>
            <a:lvl1pPr>
              <a:defRPr sz="4050" b="0" i="0">
                <a:solidFill>
                  <a:srgbClr val="FF6600"/>
                </a:solidFill>
                <a:latin typeface="Arial"/>
                <a:cs typeface="Arial"/>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23128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04741" y="36194"/>
            <a:ext cx="7934517" cy="623248"/>
          </a:xfrm>
        </p:spPr>
        <p:txBody>
          <a:bodyPr lIns="0" tIns="0" rIns="0" bIns="0"/>
          <a:lstStyle>
            <a:lvl1pPr>
              <a:defRPr sz="4050" b="0" i="0">
                <a:solidFill>
                  <a:srgbClr val="FF66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8897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92D050"/>
          </a:solid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332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9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6013795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4741" y="36194"/>
            <a:ext cx="7934517" cy="830997"/>
          </a:xfrm>
          <a:prstGeom prst="rect">
            <a:avLst/>
          </a:prstGeom>
        </p:spPr>
        <p:txBody>
          <a:bodyPr wrap="square" lIns="0" tIns="0" rIns="0" bIns="0">
            <a:spAutoFit/>
          </a:bodyPr>
          <a:lstStyle>
            <a:lvl1pPr>
              <a:defRPr sz="5400" b="0" i="0">
                <a:solidFill>
                  <a:srgbClr val="FF6600"/>
                </a:solidFill>
                <a:latin typeface="Arial"/>
                <a:cs typeface="Arial"/>
              </a:defRPr>
            </a:lvl1pPr>
          </a:lstStyle>
          <a:p>
            <a:endParaRPr/>
          </a:p>
        </p:txBody>
      </p:sp>
      <p:sp>
        <p:nvSpPr>
          <p:cNvPr id="3" name="Holder 3"/>
          <p:cNvSpPr>
            <a:spLocks noGrp="1"/>
          </p:cNvSpPr>
          <p:nvPr>
            <p:ph type="body" idx="1"/>
          </p:nvPr>
        </p:nvSpPr>
        <p:spPr>
          <a:xfrm>
            <a:off x="3935701" y="1559862"/>
            <a:ext cx="462343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723865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3.svg"/><Relationship Id="rId1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21.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17.svg"/><Relationship Id="rId5" Type="http://schemas.openxmlformats.org/officeDocument/2006/relationships/image" Target="../media/image19.svg"/><Relationship Id="rId15" Type="http://schemas.openxmlformats.org/officeDocument/2006/relationships/image" Target="../media/image25.svg"/><Relationship Id="rId10" Type="http://schemas.openxmlformats.org/officeDocument/2006/relationships/image" Target="../media/image16.png"/><Relationship Id="rId19"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29.svg"/><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37.png"/><Relationship Id="rId2" Type="http://schemas.openxmlformats.org/officeDocument/2006/relationships/notesSlide" Target="../notesSlides/notesSlide9.xml"/><Relationship Id="rId16" Type="http://schemas.openxmlformats.org/officeDocument/2006/relationships/image" Target="../media/image36.jpg"/><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35.png"/><Relationship Id="rId10" Type="http://schemas.openxmlformats.org/officeDocument/2006/relationships/diagramQuickStyle" Target="../diagrams/quickStyle3.xml"/><Relationship Id="rId19" Type="http://schemas.openxmlformats.org/officeDocument/2006/relationships/image" Target="../media/image39.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new-educ.com/formation-en-ligne" TargetMode="External"/><Relationship Id="rId4" Type="http://schemas.openxmlformats.org/officeDocument/2006/relationships/diagramLayout" Target="../diagrams/layout1.xml"/><Relationship Id="rId9"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5D357D8-E420-420E-ABF7-D8B506FA7961}"/>
              </a:ext>
            </a:extLst>
          </p:cNvPr>
          <p:cNvSpPr/>
          <p:nvPr/>
        </p:nvSpPr>
        <p:spPr>
          <a:xfrm>
            <a:off x="82203" y="323087"/>
            <a:ext cx="8779905" cy="1409142"/>
          </a:xfrm>
          <a:prstGeom prst="roundRect">
            <a:avLst/>
          </a:prstGeom>
          <a:ln>
            <a:solidFill>
              <a:srgbClr val="00517C"/>
            </a:solidFill>
          </a:ln>
        </p:spPr>
        <p:style>
          <a:lnRef idx="3">
            <a:schemeClr val="lt1"/>
          </a:lnRef>
          <a:fillRef idx="1">
            <a:schemeClr val="dk1"/>
          </a:fillRef>
          <a:effectRef idx="1">
            <a:schemeClr val="dk1"/>
          </a:effectRef>
          <a:fontRef idx="minor">
            <a:schemeClr val="lt1"/>
          </a:fontRef>
        </p:style>
        <p:txBody>
          <a:bodyPr rtlCol="0" anchor="ctr"/>
          <a:lstStyle/>
          <a:p>
            <a:pPr algn="ctr"/>
            <a:r>
              <a:rPr lang="en-IN" sz="4000" b="1" spc="50" dirty="0">
                <a:ln w="0"/>
                <a:solidFill>
                  <a:schemeClr val="bg2"/>
                </a:solidFill>
                <a:effectLst>
                  <a:innerShdw blurRad="63500" dist="50800" dir="13500000">
                    <a:srgbClr val="000000">
                      <a:alpha val="50000"/>
                    </a:srgbClr>
                  </a:innerShdw>
                </a:effectLst>
              </a:rPr>
              <a:t>Welcomes You All</a:t>
            </a:r>
          </a:p>
        </p:txBody>
      </p:sp>
      <p:sp>
        <p:nvSpPr>
          <p:cNvPr id="65" name="Google Shape;65;p13"/>
          <p:cNvSpPr txBox="1">
            <a:spLocks noGrp="1"/>
          </p:cNvSpPr>
          <p:nvPr>
            <p:ph type="sldNum" sz="quarter" idx="7"/>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2" name="Picture 2" descr="National Council of Educational Research and Training - NCERT - Home |  Facebook">
            <a:extLst>
              <a:ext uri="{FF2B5EF4-FFF2-40B4-BE49-F238E27FC236}">
                <a16:creationId xmlns:a16="http://schemas.microsoft.com/office/drawing/2014/main" id="{90AF8F8D-587B-79E5-4769-7CC76528B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10" y="409497"/>
            <a:ext cx="1564640" cy="1236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Digital India - Wikipedia">
            <a:extLst>
              <a:ext uri="{FF2B5EF4-FFF2-40B4-BE49-F238E27FC236}">
                <a16:creationId xmlns:a16="http://schemas.microsoft.com/office/drawing/2014/main" id="{933446D3-95E1-590C-68F9-9289763FC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751" y="532198"/>
            <a:ext cx="1876057" cy="9909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8F0D28-24D6-BE0A-ED9C-D4FA65BE8647}"/>
              </a:ext>
            </a:extLst>
          </p:cNvPr>
          <p:cNvSpPr/>
          <p:nvPr/>
        </p:nvSpPr>
        <p:spPr>
          <a:xfrm>
            <a:off x="570744" y="1874584"/>
            <a:ext cx="8002511" cy="2985433"/>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Webinar #</a:t>
            </a:r>
            <a:r>
              <a:rPr lang="en-US" sz="5400" b="1" spc="50" dirty="0">
                <a:ln w="0"/>
                <a:solidFill>
                  <a:schemeClr val="bg2"/>
                </a:solidFill>
                <a:effectLst>
                  <a:innerShdw blurRad="63500" dist="50800" dir="13500000">
                    <a:srgbClr val="000000">
                      <a:alpha val="50000"/>
                    </a:srgbClr>
                  </a:innerShdw>
                </a:effectLst>
              </a:rPr>
              <a:t>1077</a:t>
            </a:r>
            <a:endParaRPr lang="en-US" sz="5400" b="1" cap="none" spc="50" dirty="0">
              <a:ln w="0"/>
              <a:solidFill>
                <a:schemeClr val="bg2"/>
              </a:solidFill>
              <a:effectLst>
                <a:innerShdw blurRad="63500" dist="50800" dir="13500000">
                  <a:srgbClr val="000000">
                    <a:alpha val="50000"/>
                  </a:srgbClr>
                </a:innerShdw>
              </a:effectLst>
            </a:endParaRPr>
          </a:p>
          <a:p>
            <a:pPr algn="ctr"/>
            <a:endParaRPr lang="en-US" sz="5400" b="1" cap="none" spc="50" dirty="0">
              <a:ln w="0"/>
              <a:solidFill>
                <a:schemeClr val="bg2"/>
              </a:solidFill>
              <a:effectLst>
                <a:innerShdw blurRad="63500" dist="50800" dir="13500000">
                  <a:srgbClr val="000000">
                    <a:alpha val="50000"/>
                  </a:srgbClr>
                </a:innerShdw>
              </a:effectLst>
            </a:endParaRPr>
          </a:p>
          <a:p>
            <a:pPr algn="ctr"/>
            <a:r>
              <a:rPr lang="en-US" sz="4000" b="1" spc="50" dirty="0" err="1">
                <a:ln w="0"/>
                <a:solidFill>
                  <a:schemeClr val="bg2"/>
                </a:solidFill>
                <a:effectLst>
                  <a:innerShdw blurRad="63500" dist="50800" dir="13500000">
                    <a:srgbClr val="000000">
                      <a:alpha val="50000"/>
                    </a:srgbClr>
                  </a:innerShdw>
                </a:effectLst>
              </a:rPr>
              <a:t>Xmind:Mind</a:t>
            </a:r>
            <a:r>
              <a:rPr lang="en-US" sz="4000" b="1" spc="50" dirty="0">
                <a:ln w="0"/>
                <a:solidFill>
                  <a:schemeClr val="bg2"/>
                </a:solidFill>
                <a:effectLst>
                  <a:innerShdw blurRad="63500" dist="50800" dir="13500000">
                    <a:srgbClr val="000000">
                      <a:alpha val="50000"/>
                    </a:srgbClr>
                  </a:innerShdw>
                </a:effectLst>
              </a:rPr>
              <a:t> Map &amp; Brainstorm </a:t>
            </a:r>
          </a:p>
          <a:p>
            <a:pPr algn="ctr"/>
            <a:r>
              <a:rPr lang="en-US" sz="4000" b="1" spc="50" dirty="0">
                <a:ln w="0"/>
                <a:solidFill>
                  <a:schemeClr val="bg2"/>
                </a:solidFill>
                <a:effectLst>
                  <a:innerShdw blurRad="63500" dist="50800" dir="13500000">
                    <a:srgbClr val="000000">
                      <a:alpha val="50000"/>
                    </a:srgbClr>
                  </a:innerShdw>
                </a:effectLst>
              </a:rPr>
              <a:t>(Hindi)</a:t>
            </a:r>
            <a:endParaRPr lang="en-US" sz="4000" b="1" cap="none" spc="50" dirty="0">
              <a:ln w="0"/>
              <a:solidFill>
                <a:schemeClr val="bg2"/>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997" y="197154"/>
            <a:ext cx="8435843" cy="857250"/>
          </a:xfrm>
        </p:spPr>
        <p:txBody>
          <a:bodyPr/>
          <a:lstStyle/>
          <a:p>
            <a:r>
              <a:rPr lang="en-US" dirty="0">
                <a:latin typeface="Arial Rounded MT Bold" panose="020F0704030504030204" pitchFamily="34" charset="0"/>
              </a:rPr>
              <a:t>Characteristics of Mind- Map (MM)</a:t>
            </a:r>
            <a:endParaRPr lang="ru-RU" dirty="0"/>
          </a:p>
        </p:txBody>
      </p:sp>
      <p:grpSp>
        <p:nvGrpSpPr>
          <p:cNvPr id="5" name="Group 49"/>
          <p:cNvGrpSpPr>
            <a:grpSpLocks/>
          </p:cNvGrpSpPr>
          <p:nvPr/>
        </p:nvGrpSpPr>
        <p:grpSpPr bwMode="auto">
          <a:xfrm>
            <a:off x="912484" y="1388041"/>
            <a:ext cx="7242871" cy="377340"/>
            <a:chOff x="1213" y="1748"/>
            <a:chExt cx="3346" cy="317"/>
          </a:xfrm>
          <a:effectLst>
            <a:glow rad="228600">
              <a:schemeClr val="accent4">
                <a:satMod val="175000"/>
                <a:alpha val="40000"/>
              </a:schemeClr>
            </a:glow>
          </a:effectLst>
        </p:grpSpPr>
        <p:grpSp>
          <p:nvGrpSpPr>
            <p:cNvPr id="6" name="Group 4"/>
            <p:cNvGrpSpPr>
              <a:grpSpLocks/>
            </p:cNvGrpSpPr>
            <p:nvPr/>
          </p:nvGrpSpPr>
          <p:grpSpPr bwMode="auto">
            <a:xfrm>
              <a:off x="1213" y="1756"/>
              <a:ext cx="3346" cy="288"/>
              <a:chOff x="1117" y="1455"/>
              <a:chExt cx="3346" cy="288"/>
            </a:xfrm>
          </p:grpSpPr>
          <p:sp>
            <p:nvSpPr>
              <p:cNvPr id="14" name="AutoShape 5"/>
              <p:cNvSpPr>
                <a:spLocks noChangeArrowheads="1"/>
              </p:cNvSpPr>
              <p:nvPr/>
            </p:nvSpPr>
            <p:spPr bwMode="gray">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gradFill>
              <a:ln w="9525">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15" name="AutoShape 6"/>
              <p:cNvSpPr>
                <a:spLocks noChangeArrowheads="1"/>
              </p:cNvSpPr>
              <p:nvPr/>
            </p:nvSpPr>
            <p:spPr bwMode="gray">
              <a:xfrm>
                <a:off x="1117" y="1455"/>
                <a:ext cx="3346" cy="95"/>
              </a:xfrm>
              <a:prstGeom prst="roundRect">
                <a:avLst>
                  <a:gd name="adj" fmla="val 26389"/>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Text Box 7"/>
            <p:cNvSpPr txBox="1">
              <a:spLocks noChangeArrowheads="1"/>
            </p:cNvSpPr>
            <p:nvPr/>
          </p:nvSpPr>
          <p:spPr bwMode="white">
            <a:xfrm>
              <a:off x="1680" y="1755"/>
              <a:ext cx="258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800" b="0" i="0" u="none" strike="noStrike" kern="0" cap="none" spc="0" normalizeH="0" baseline="0" noProof="0" dirty="0">
                  <a:ln>
                    <a:noFill/>
                  </a:ln>
                  <a:solidFill>
                    <a:srgbClr val="000000"/>
                  </a:solidFill>
                  <a:effectLst/>
                  <a:uLnTx/>
                  <a:uFillTx/>
                  <a:latin typeface="Arial" charset="0"/>
                  <a:cs typeface="Arial"/>
                  <a:sym typeface="Arial"/>
                </a:rPr>
                <a:t>MM are Radiant in nature.</a:t>
              </a:r>
            </a:p>
          </p:txBody>
        </p:sp>
        <p:grpSp>
          <p:nvGrpSpPr>
            <p:cNvPr id="8" name="Group 8"/>
            <p:cNvGrpSpPr>
              <a:grpSpLocks/>
            </p:cNvGrpSpPr>
            <p:nvPr/>
          </p:nvGrpSpPr>
          <p:grpSpPr bwMode="auto">
            <a:xfrm>
              <a:off x="1355" y="1758"/>
              <a:ext cx="270" cy="270"/>
              <a:chOff x="4166" y="1706"/>
              <a:chExt cx="1252" cy="1252"/>
            </a:xfrm>
          </p:grpSpPr>
          <p:sp>
            <p:nvSpPr>
              <p:cNvPr id="10" name="Oval 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11" name="Oval 1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12" name="Oval 1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13" name="Oval 1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Text Box 13"/>
            <p:cNvSpPr txBox="1">
              <a:spLocks noChangeArrowheads="1"/>
            </p:cNvSpPr>
            <p:nvPr/>
          </p:nvSpPr>
          <p:spPr bwMode="auto">
            <a:xfrm>
              <a:off x="1364" y="1748"/>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ru-RU" sz="1800" b="1" i="0" u="none" strike="noStrike" kern="0" cap="none" spc="0" normalizeH="0" baseline="0" noProof="0" dirty="0">
                  <a:ln>
                    <a:noFill/>
                  </a:ln>
                  <a:solidFill>
                    <a:srgbClr val="000000"/>
                  </a:solidFill>
                  <a:effectLst/>
                  <a:uLnTx/>
                  <a:uFillTx/>
                  <a:latin typeface="Arial"/>
                  <a:cs typeface="Arial"/>
                  <a:sym typeface="Arial"/>
                </a:rPr>
                <a:t>1</a:t>
              </a:r>
            </a:p>
          </p:txBody>
        </p:sp>
      </p:grpSp>
      <p:grpSp>
        <p:nvGrpSpPr>
          <p:cNvPr id="16" name="Group 48"/>
          <p:cNvGrpSpPr>
            <a:grpSpLocks/>
          </p:cNvGrpSpPr>
          <p:nvPr/>
        </p:nvGrpSpPr>
        <p:grpSpPr bwMode="auto">
          <a:xfrm>
            <a:off x="889911" y="2111747"/>
            <a:ext cx="7580934" cy="377570"/>
            <a:chOff x="1214" y="2241"/>
            <a:chExt cx="3474" cy="318"/>
          </a:xfrm>
          <a:effectLst>
            <a:glow rad="139700">
              <a:schemeClr val="accent3">
                <a:satMod val="175000"/>
                <a:alpha val="40000"/>
              </a:schemeClr>
            </a:glow>
          </a:effectLst>
        </p:grpSpPr>
        <p:grpSp>
          <p:nvGrpSpPr>
            <p:cNvPr id="17" name="Group 14"/>
            <p:cNvGrpSpPr>
              <a:grpSpLocks/>
            </p:cNvGrpSpPr>
            <p:nvPr/>
          </p:nvGrpSpPr>
          <p:grpSpPr bwMode="auto">
            <a:xfrm>
              <a:off x="1214" y="2249"/>
              <a:ext cx="3346" cy="288"/>
              <a:chOff x="1118" y="1948"/>
              <a:chExt cx="3346" cy="288"/>
            </a:xfrm>
          </p:grpSpPr>
          <p:sp>
            <p:nvSpPr>
              <p:cNvPr id="25" name="AutoShape 15"/>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26" name="AutoShape 16"/>
              <p:cNvSpPr>
                <a:spLocks noChangeArrowheads="1"/>
              </p:cNvSpPr>
              <p:nvPr/>
            </p:nvSpPr>
            <p:spPr bwMode="gray">
              <a:xfrm>
                <a:off x="1118" y="1948"/>
                <a:ext cx="3346" cy="95"/>
              </a:xfrm>
              <a:prstGeom prst="roundRect">
                <a:avLst>
                  <a:gd name="adj" fmla="val 26389"/>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18" name="Text Box 17"/>
            <p:cNvSpPr txBox="1">
              <a:spLocks noChangeArrowheads="1"/>
            </p:cNvSpPr>
            <p:nvPr/>
          </p:nvSpPr>
          <p:spPr bwMode="white">
            <a:xfrm>
              <a:off x="1667" y="2248"/>
              <a:ext cx="3021"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800" b="0" i="0" u="none" strike="noStrike" kern="0" cap="none" spc="0" normalizeH="0" baseline="0" noProof="0" dirty="0">
                  <a:ln>
                    <a:noFill/>
                  </a:ln>
                  <a:solidFill>
                    <a:srgbClr val="000000"/>
                  </a:solidFill>
                  <a:effectLst/>
                  <a:uLnTx/>
                  <a:uFillTx/>
                  <a:latin typeface="Arial" charset="0"/>
                  <a:cs typeface="Arial"/>
                  <a:sym typeface="Arial"/>
                </a:rPr>
                <a:t>Central theme with topics and sub-topics</a:t>
              </a:r>
            </a:p>
          </p:txBody>
        </p:sp>
        <p:grpSp>
          <p:nvGrpSpPr>
            <p:cNvPr id="19" name="Group 18"/>
            <p:cNvGrpSpPr>
              <a:grpSpLocks/>
            </p:cNvGrpSpPr>
            <p:nvPr/>
          </p:nvGrpSpPr>
          <p:grpSpPr bwMode="auto">
            <a:xfrm>
              <a:off x="1342" y="2251"/>
              <a:ext cx="270" cy="270"/>
              <a:chOff x="4166" y="1706"/>
              <a:chExt cx="1252" cy="1252"/>
            </a:xfrm>
          </p:grpSpPr>
          <p:sp>
            <p:nvSpPr>
              <p:cNvPr id="2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2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2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2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ext Box 23"/>
            <p:cNvSpPr txBox="1">
              <a:spLocks noChangeArrowheads="1"/>
            </p:cNvSpPr>
            <p:nvPr/>
          </p:nvSpPr>
          <p:spPr bwMode="auto">
            <a:xfrm>
              <a:off x="1351" y="2241"/>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ru-RU" sz="1800" b="1" i="0" u="none" strike="noStrike" kern="0" cap="none" spc="0" normalizeH="0" baseline="0" noProof="0">
                  <a:ln>
                    <a:noFill/>
                  </a:ln>
                  <a:solidFill>
                    <a:srgbClr val="000000"/>
                  </a:solidFill>
                  <a:effectLst/>
                  <a:uLnTx/>
                  <a:uFillTx/>
                  <a:latin typeface="Arial"/>
                  <a:cs typeface="Arial"/>
                  <a:sym typeface="Arial"/>
                </a:rPr>
                <a:t>2</a:t>
              </a:r>
            </a:p>
          </p:txBody>
        </p:sp>
      </p:grpSp>
      <p:grpSp>
        <p:nvGrpSpPr>
          <p:cNvPr id="49" name="Group 48">
            <a:extLst>
              <a:ext uri="{FF2B5EF4-FFF2-40B4-BE49-F238E27FC236}">
                <a16:creationId xmlns:a16="http://schemas.microsoft.com/office/drawing/2014/main" id="{57733544-65C4-44E9-A710-A41EFFD68791}"/>
              </a:ext>
            </a:extLst>
          </p:cNvPr>
          <p:cNvGrpSpPr>
            <a:grpSpLocks/>
          </p:cNvGrpSpPr>
          <p:nvPr/>
        </p:nvGrpSpPr>
        <p:grpSpPr bwMode="auto">
          <a:xfrm>
            <a:off x="912484" y="2815239"/>
            <a:ext cx="7561848" cy="377570"/>
            <a:chOff x="1214" y="2241"/>
            <a:chExt cx="3474" cy="318"/>
          </a:xfrm>
          <a:effectLst>
            <a:glow rad="139700">
              <a:schemeClr val="accent6">
                <a:satMod val="175000"/>
                <a:alpha val="40000"/>
              </a:schemeClr>
            </a:glow>
          </a:effectLst>
        </p:grpSpPr>
        <p:grpSp>
          <p:nvGrpSpPr>
            <p:cNvPr id="50" name="Group 14">
              <a:extLst>
                <a:ext uri="{FF2B5EF4-FFF2-40B4-BE49-F238E27FC236}">
                  <a16:creationId xmlns:a16="http://schemas.microsoft.com/office/drawing/2014/main" id="{702C473A-1B0F-4F45-B5C3-C32737CD3565}"/>
                </a:ext>
              </a:extLst>
            </p:cNvPr>
            <p:cNvGrpSpPr>
              <a:grpSpLocks/>
            </p:cNvGrpSpPr>
            <p:nvPr/>
          </p:nvGrpSpPr>
          <p:grpSpPr bwMode="auto">
            <a:xfrm>
              <a:off x="1214" y="2249"/>
              <a:ext cx="3346" cy="288"/>
              <a:chOff x="1118" y="1948"/>
              <a:chExt cx="3346" cy="288"/>
            </a:xfrm>
          </p:grpSpPr>
          <p:sp>
            <p:nvSpPr>
              <p:cNvPr id="58" name="AutoShape 15">
                <a:extLst>
                  <a:ext uri="{FF2B5EF4-FFF2-40B4-BE49-F238E27FC236}">
                    <a16:creationId xmlns:a16="http://schemas.microsoft.com/office/drawing/2014/main" id="{21EECCBC-7805-48C3-87B4-72DE3A326518}"/>
                  </a:ext>
                </a:extLst>
              </p:cNvPr>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59" name="AutoShape 16">
                <a:extLst>
                  <a:ext uri="{FF2B5EF4-FFF2-40B4-BE49-F238E27FC236}">
                    <a16:creationId xmlns:a16="http://schemas.microsoft.com/office/drawing/2014/main" id="{4BC58560-1E8B-43DA-8FB3-07CEEB4B226C}"/>
                  </a:ext>
                </a:extLst>
              </p:cNvPr>
              <p:cNvSpPr>
                <a:spLocks noChangeArrowheads="1"/>
              </p:cNvSpPr>
              <p:nvPr/>
            </p:nvSpPr>
            <p:spPr bwMode="gray">
              <a:xfrm>
                <a:off x="1118" y="1948"/>
                <a:ext cx="3346" cy="95"/>
              </a:xfrm>
              <a:prstGeom prst="roundRect">
                <a:avLst>
                  <a:gd name="adj" fmla="val 26389"/>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51" name="Text Box 17">
              <a:extLst>
                <a:ext uri="{FF2B5EF4-FFF2-40B4-BE49-F238E27FC236}">
                  <a16:creationId xmlns:a16="http://schemas.microsoft.com/office/drawing/2014/main" id="{6EB5CD2C-393B-4434-8746-204134138862}"/>
                </a:ext>
              </a:extLst>
            </p:cNvPr>
            <p:cNvSpPr txBox="1">
              <a:spLocks noChangeArrowheads="1"/>
            </p:cNvSpPr>
            <p:nvPr/>
          </p:nvSpPr>
          <p:spPr bwMode="white">
            <a:xfrm>
              <a:off x="1667" y="2248"/>
              <a:ext cx="3021"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800" b="0" i="0" u="none" strike="noStrike" kern="0" cap="none" spc="0" normalizeH="0" baseline="0" noProof="0" dirty="0">
                  <a:ln>
                    <a:noFill/>
                  </a:ln>
                  <a:solidFill>
                    <a:srgbClr val="000000"/>
                  </a:solidFill>
                  <a:effectLst/>
                  <a:uLnTx/>
                  <a:uFillTx/>
                  <a:latin typeface="Arial" charset="0"/>
                  <a:cs typeface="Arial"/>
                  <a:sym typeface="Arial"/>
                </a:rPr>
                <a:t>Colorful and pictorial</a:t>
              </a:r>
            </a:p>
          </p:txBody>
        </p:sp>
        <p:grpSp>
          <p:nvGrpSpPr>
            <p:cNvPr id="52" name="Group 51">
              <a:extLst>
                <a:ext uri="{FF2B5EF4-FFF2-40B4-BE49-F238E27FC236}">
                  <a16:creationId xmlns:a16="http://schemas.microsoft.com/office/drawing/2014/main" id="{AF28F166-B83F-4BD7-AB5D-7A802D400718}"/>
                </a:ext>
              </a:extLst>
            </p:cNvPr>
            <p:cNvGrpSpPr>
              <a:grpSpLocks/>
            </p:cNvGrpSpPr>
            <p:nvPr/>
          </p:nvGrpSpPr>
          <p:grpSpPr bwMode="auto">
            <a:xfrm>
              <a:off x="1342" y="2251"/>
              <a:ext cx="270" cy="270"/>
              <a:chOff x="4166" y="1706"/>
              <a:chExt cx="1252" cy="1252"/>
            </a:xfrm>
          </p:grpSpPr>
          <p:sp>
            <p:nvSpPr>
              <p:cNvPr id="54" name="Oval 19">
                <a:extLst>
                  <a:ext uri="{FF2B5EF4-FFF2-40B4-BE49-F238E27FC236}">
                    <a16:creationId xmlns:a16="http://schemas.microsoft.com/office/drawing/2014/main" id="{6F2D72E7-662D-444C-921F-C6DF8B1905F0}"/>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55" name="Oval 20">
                <a:extLst>
                  <a:ext uri="{FF2B5EF4-FFF2-40B4-BE49-F238E27FC236}">
                    <a16:creationId xmlns:a16="http://schemas.microsoft.com/office/drawing/2014/main" id="{0FF3B0FF-BBD4-4B7A-BA9D-B20B1A7CE694}"/>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56" name="Oval 21">
                <a:extLst>
                  <a:ext uri="{FF2B5EF4-FFF2-40B4-BE49-F238E27FC236}">
                    <a16:creationId xmlns:a16="http://schemas.microsoft.com/office/drawing/2014/main" id="{7BD0AD9A-EE33-4662-97C7-FF0892721CB8}"/>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57" name="Oval 22">
                <a:extLst>
                  <a:ext uri="{FF2B5EF4-FFF2-40B4-BE49-F238E27FC236}">
                    <a16:creationId xmlns:a16="http://schemas.microsoft.com/office/drawing/2014/main" id="{1F473C64-7CB6-4D65-A659-6AD29B41ED59}"/>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53" name="Text Box 23">
              <a:extLst>
                <a:ext uri="{FF2B5EF4-FFF2-40B4-BE49-F238E27FC236}">
                  <a16:creationId xmlns:a16="http://schemas.microsoft.com/office/drawing/2014/main" id="{7ABF691A-58E0-4D0C-B700-FA04DDB2839A}"/>
                </a:ext>
              </a:extLst>
            </p:cNvPr>
            <p:cNvSpPr txBox="1">
              <a:spLocks noChangeArrowheads="1"/>
            </p:cNvSpPr>
            <p:nvPr/>
          </p:nvSpPr>
          <p:spPr bwMode="auto">
            <a:xfrm>
              <a:off x="1351" y="2241"/>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ru-RU" sz="1800" b="1" i="0" u="none" strike="noStrike" kern="0" cap="none" spc="0" normalizeH="0" baseline="0" noProof="0" dirty="0">
                  <a:ln>
                    <a:noFill/>
                  </a:ln>
                  <a:solidFill>
                    <a:srgbClr val="000000"/>
                  </a:solidFill>
                  <a:effectLst/>
                  <a:uLnTx/>
                  <a:uFillTx/>
                  <a:latin typeface="Arial"/>
                  <a:cs typeface="Arial"/>
                  <a:sym typeface="Arial"/>
                </a:rPr>
                <a:t>3</a:t>
              </a:r>
            </a:p>
          </p:txBody>
        </p:sp>
      </p:grpSp>
      <p:grpSp>
        <p:nvGrpSpPr>
          <p:cNvPr id="61" name="Group 60">
            <a:extLst>
              <a:ext uri="{FF2B5EF4-FFF2-40B4-BE49-F238E27FC236}">
                <a16:creationId xmlns:a16="http://schemas.microsoft.com/office/drawing/2014/main" id="{F42FAC36-C5E9-4E86-8D3E-9D67C72769BB}"/>
              </a:ext>
            </a:extLst>
          </p:cNvPr>
          <p:cNvGrpSpPr>
            <a:grpSpLocks/>
          </p:cNvGrpSpPr>
          <p:nvPr/>
        </p:nvGrpSpPr>
        <p:grpSpPr bwMode="auto">
          <a:xfrm>
            <a:off x="915972" y="3490826"/>
            <a:ext cx="7554873" cy="377570"/>
            <a:chOff x="1214" y="2241"/>
            <a:chExt cx="3474" cy="318"/>
          </a:xfrm>
          <a:effectLst>
            <a:glow rad="139700">
              <a:schemeClr val="accent4">
                <a:satMod val="175000"/>
                <a:alpha val="40000"/>
              </a:schemeClr>
            </a:glow>
          </a:effectLst>
        </p:grpSpPr>
        <p:grpSp>
          <p:nvGrpSpPr>
            <p:cNvPr id="62" name="Group 14">
              <a:extLst>
                <a:ext uri="{FF2B5EF4-FFF2-40B4-BE49-F238E27FC236}">
                  <a16:creationId xmlns:a16="http://schemas.microsoft.com/office/drawing/2014/main" id="{B7F44F3F-E74F-4F19-80CD-386404762E3C}"/>
                </a:ext>
              </a:extLst>
            </p:cNvPr>
            <p:cNvGrpSpPr>
              <a:grpSpLocks/>
            </p:cNvGrpSpPr>
            <p:nvPr/>
          </p:nvGrpSpPr>
          <p:grpSpPr bwMode="auto">
            <a:xfrm>
              <a:off x="1214" y="2249"/>
              <a:ext cx="3346" cy="288"/>
              <a:chOff x="1118" y="1948"/>
              <a:chExt cx="3346" cy="288"/>
            </a:xfrm>
          </p:grpSpPr>
          <p:sp>
            <p:nvSpPr>
              <p:cNvPr id="70" name="AutoShape 15">
                <a:extLst>
                  <a:ext uri="{FF2B5EF4-FFF2-40B4-BE49-F238E27FC236}">
                    <a16:creationId xmlns:a16="http://schemas.microsoft.com/office/drawing/2014/main" id="{4E62009C-6889-48E5-9C98-92FE67179CC4}"/>
                  </a:ext>
                </a:extLst>
              </p:cNvPr>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71" name="AutoShape 16">
                <a:extLst>
                  <a:ext uri="{FF2B5EF4-FFF2-40B4-BE49-F238E27FC236}">
                    <a16:creationId xmlns:a16="http://schemas.microsoft.com/office/drawing/2014/main" id="{FD8E0E86-AD97-4DF9-88AB-C8F49E394E92}"/>
                  </a:ext>
                </a:extLst>
              </p:cNvPr>
              <p:cNvSpPr>
                <a:spLocks noChangeArrowheads="1"/>
              </p:cNvSpPr>
              <p:nvPr/>
            </p:nvSpPr>
            <p:spPr bwMode="gray">
              <a:xfrm>
                <a:off x="1118" y="1948"/>
                <a:ext cx="3346" cy="95"/>
              </a:xfrm>
              <a:prstGeom prst="roundRect">
                <a:avLst>
                  <a:gd name="adj" fmla="val 26389"/>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63" name="Text Box 17">
              <a:extLst>
                <a:ext uri="{FF2B5EF4-FFF2-40B4-BE49-F238E27FC236}">
                  <a16:creationId xmlns:a16="http://schemas.microsoft.com/office/drawing/2014/main" id="{18D1DE1F-F800-4D6D-B7D4-862825FC92C0}"/>
                </a:ext>
              </a:extLst>
            </p:cNvPr>
            <p:cNvSpPr txBox="1">
              <a:spLocks noChangeArrowheads="1"/>
            </p:cNvSpPr>
            <p:nvPr/>
          </p:nvSpPr>
          <p:spPr bwMode="white">
            <a:xfrm>
              <a:off x="1667" y="2248"/>
              <a:ext cx="3021"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marR="0" lvl="0" indent="0" algn="l" defTabSz="914400" rtl="0" eaLnBrk="1" fontAlgn="auto" latinLnBrk="0" hangingPunct="1">
                <a:lnSpc>
                  <a:spcPct val="100000"/>
                </a:lnSpc>
                <a:spcBef>
                  <a:spcPts val="1600"/>
                </a:spcBef>
                <a:spcAft>
                  <a:spcPts val="0"/>
                </a:spcAft>
                <a:buClr>
                  <a:srgbClr val="000000"/>
                </a:buClr>
                <a:buSzPts val="1600"/>
                <a:buFont typeface="Arial"/>
                <a:buNone/>
                <a:tabLst/>
                <a:defRPr/>
              </a:pPr>
              <a:r>
                <a:rPr kumimoji="0" lang="en-US" sz="1800" b="0" i="0" u="none" strike="noStrike" kern="0" cap="none" spc="0" normalizeH="0" baseline="0" noProof="0" dirty="0">
                  <a:ln>
                    <a:noFill/>
                  </a:ln>
                  <a:solidFill>
                    <a:srgbClr val="000000"/>
                  </a:solidFill>
                  <a:effectLst/>
                  <a:uLnTx/>
                  <a:uFillTx/>
                  <a:latin typeface="Arial" charset="0"/>
                  <a:cs typeface="Arial"/>
                  <a:sym typeface="Arial"/>
                </a:rPr>
                <a:t>Shows a lot of Information</a:t>
              </a:r>
            </a:p>
          </p:txBody>
        </p:sp>
        <p:grpSp>
          <p:nvGrpSpPr>
            <p:cNvPr id="64" name="Group 63">
              <a:extLst>
                <a:ext uri="{FF2B5EF4-FFF2-40B4-BE49-F238E27FC236}">
                  <a16:creationId xmlns:a16="http://schemas.microsoft.com/office/drawing/2014/main" id="{6B9996D8-B5F8-49CD-B89C-2EF0023747CF}"/>
                </a:ext>
              </a:extLst>
            </p:cNvPr>
            <p:cNvGrpSpPr>
              <a:grpSpLocks/>
            </p:cNvGrpSpPr>
            <p:nvPr/>
          </p:nvGrpSpPr>
          <p:grpSpPr bwMode="auto">
            <a:xfrm>
              <a:off x="1342" y="2251"/>
              <a:ext cx="270" cy="270"/>
              <a:chOff x="4166" y="1706"/>
              <a:chExt cx="1252" cy="1252"/>
            </a:xfrm>
          </p:grpSpPr>
          <p:sp>
            <p:nvSpPr>
              <p:cNvPr id="66" name="Oval 19">
                <a:extLst>
                  <a:ext uri="{FF2B5EF4-FFF2-40B4-BE49-F238E27FC236}">
                    <a16:creationId xmlns:a16="http://schemas.microsoft.com/office/drawing/2014/main" id="{07F514AF-095A-4A5B-877D-32473151BD5C}"/>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67" name="Oval 20">
                <a:extLst>
                  <a:ext uri="{FF2B5EF4-FFF2-40B4-BE49-F238E27FC236}">
                    <a16:creationId xmlns:a16="http://schemas.microsoft.com/office/drawing/2014/main" id="{D2D2361E-747E-4E0B-8065-7DB284CA3D1F}"/>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68" name="Oval 21">
                <a:extLst>
                  <a:ext uri="{FF2B5EF4-FFF2-40B4-BE49-F238E27FC236}">
                    <a16:creationId xmlns:a16="http://schemas.microsoft.com/office/drawing/2014/main" id="{35501275-A9AE-41F9-B027-D41680215514}"/>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69" name="Oval 22">
                <a:extLst>
                  <a:ext uri="{FF2B5EF4-FFF2-40B4-BE49-F238E27FC236}">
                    <a16:creationId xmlns:a16="http://schemas.microsoft.com/office/drawing/2014/main" id="{02BEC98A-3A19-451D-A4D4-6F50926809FC}"/>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Text Box 23">
              <a:extLst>
                <a:ext uri="{FF2B5EF4-FFF2-40B4-BE49-F238E27FC236}">
                  <a16:creationId xmlns:a16="http://schemas.microsoft.com/office/drawing/2014/main" id="{8542E92E-3B1E-47DB-8C9E-D725AA3FCF80}"/>
                </a:ext>
              </a:extLst>
            </p:cNvPr>
            <p:cNvSpPr txBox="1">
              <a:spLocks noChangeArrowheads="1"/>
            </p:cNvSpPr>
            <p:nvPr/>
          </p:nvSpPr>
          <p:spPr bwMode="auto">
            <a:xfrm>
              <a:off x="1351" y="2241"/>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ru-RU" sz="1800" b="1" i="0" u="none" strike="noStrike" kern="0" cap="none" spc="0" normalizeH="0" baseline="0" noProof="0" dirty="0">
                  <a:ln>
                    <a:noFill/>
                  </a:ln>
                  <a:solidFill>
                    <a:srgbClr val="000000"/>
                  </a:solidFill>
                  <a:effectLst/>
                  <a:uLnTx/>
                  <a:uFillTx/>
                  <a:latin typeface="Arial"/>
                  <a:cs typeface="Arial"/>
                  <a:sym typeface="Arial"/>
                </a:rPr>
                <a:t>4</a:t>
              </a:r>
            </a:p>
          </p:txBody>
        </p:sp>
      </p:grpSp>
      <p:grpSp>
        <p:nvGrpSpPr>
          <p:cNvPr id="72" name="Group 71">
            <a:extLst>
              <a:ext uri="{FF2B5EF4-FFF2-40B4-BE49-F238E27FC236}">
                <a16:creationId xmlns:a16="http://schemas.microsoft.com/office/drawing/2014/main" id="{E867E67C-9D84-4535-A54F-BE0F6C1193E9}"/>
              </a:ext>
            </a:extLst>
          </p:cNvPr>
          <p:cNvGrpSpPr>
            <a:grpSpLocks/>
          </p:cNvGrpSpPr>
          <p:nvPr/>
        </p:nvGrpSpPr>
        <p:grpSpPr bwMode="auto">
          <a:xfrm>
            <a:off x="933744" y="4205549"/>
            <a:ext cx="7276512" cy="377570"/>
            <a:chOff x="1214" y="2241"/>
            <a:chExt cx="3355" cy="318"/>
          </a:xfrm>
        </p:grpSpPr>
        <p:grpSp>
          <p:nvGrpSpPr>
            <p:cNvPr id="73" name="Group 14">
              <a:extLst>
                <a:ext uri="{FF2B5EF4-FFF2-40B4-BE49-F238E27FC236}">
                  <a16:creationId xmlns:a16="http://schemas.microsoft.com/office/drawing/2014/main" id="{0B8A3937-4951-4504-B7D4-B7B7A44EE275}"/>
                </a:ext>
              </a:extLst>
            </p:cNvPr>
            <p:cNvGrpSpPr>
              <a:grpSpLocks/>
            </p:cNvGrpSpPr>
            <p:nvPr/>
          </p:nvGrpSpPr>
          <p:grpSpPr bwMode="auto">
            <a:xfrm>
              <a:off x="1214" y="2249"/>
              <a:ext cx="3346" cy="288"/>
              <a:chOff x="1118" y="1948"/>
              <a:chExt cx="3346" cy="288"/>
            </a:xfrm>
          </p:grpSpPr>
          <p:sp>
            <p:nvSpPr>
              <p:cNvPr id="81" name="AutoShape 15">
                <a:extLst>
                  <a:ext uri="{FF2B5EF4-FFF2-40B4-BE49-F238E27FC236}">
                    <a16:creationId xmlns:a16="http://schemas.microsoft.com/office/drawing/2014/main" id="{F481F772-3585-47F8-93BD-3A87BB28F565}"/>
                  </a:ext>
                </a:extLst>
              </p:cNvPr>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a:glow rad="228600">
                  <a:schemeClr val="accent3">
                    <a:satMod val="175000"/>
                    <a:alpha val="40000"/>
                  </a:schemeClr>
                </a:glow>
                <a:outerShdw dist="35921" dir="2700000" algn="ctr" rotWithShape="0">
                  <a:schemeClr val="bg2"/>
                </a:outerShdw>
              </a:effec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82" name="AutoShape 16">
                <a:extLst>
                  <a:ext uri="{FF2B5EF4-FFF2-40B4-BE49-F238E27FC236}">
                    <a16:creationId xmlns:a16="http://schemas.microsoft.com/office/drawing/2014/main" id="{A75D8931-48DD-4E54-AF2A-713A4EB63CE0}"/>
                  </a:ext>
                </a:extLst>
              </p:cNvPr>
              <p:cNvSpPr>
                <a:spLocks noChangeArrowheads="1"/>
              </p:cNvSpPr>
              <p:nvPr/>
            </p:nvSpPr>
            <p:spPr bwMode="gray">
              <a:xfrm>
                <a:off x="1118" y="1948"/>
                <a:ext cx="3346" cy="95"/>
              </a:xfrm>
              <a:prstGeom prst="roundRect">
                <a:avLst>
                  <a:gd name="adj" fmla="val 26389"/>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Text Box 17">
              <a:extLst>
                <a:ext uri="{FF2B5EF4-FFF2-40B4-BE49-F238E27FC236}">
                  <a16:creationId xmlns:a16="http://schemas.microsoft.com/office/drawing/2014/main" id="{FCA50BBF-8744-4179-88CD-040EAE6DC789}"/>
                </a:ext>
              </a:extLst>
            </p:cNvPr>
            <p:cNvSpPr txBox="1">
              <a:spLocks noChangeArrowheads="1"/>
            </p:cNvSpPr>
            <p:nvPr/>
          </p:nvSpPr>
          <p:spPr bwMode="white">
            <a:xfrm>
              <a:off x="1667" y="2248"/>
              <a:ext cx="2902" cy="311"/>
            </a:xfrm>
            <a:prstGeom prst="rect">
              <a:avLst/>
            </a:prstGeom>
            <a:noFill/>
            <a:ln>
              <a:noFill/>
            </a:ln>
            <a:effectLst>
              <a:glow rad="228600">
                <a:schemeClr val="accent2">
                  <a:satMod val="175000"/>
                  <a:alpha val="40000"/>
                </a:schemeClr>
              </a:glow>
              <a:outerShdw dist="17961" dir="2700000" algn="ctr" rotWithShape="0">
                <a:srgbClr val="292929">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 sz="1800" b="0" i="0" u="none" strike="noStrike" kern="0" cap="none" spc="0" normalizeH="0" baseline="0" noProof="0" dirty="0">
                  <a:ln>
                    <a:noFill/>
                  </a:ln>
                  <a:solidFill>
                    <a:srgbClr val="000000"/>
                  </a:solidFill>
                  <a:effectLst/>
                  <a:uLnTx/>
                  <a:uFillTx/>
                  <a:latin typeface="Arial" charset="0"/>
                  <a:cs typeface="Arial"/>
                  <a:sym typeface="Arial"/>
                </a:rPr>
                <a:t>Informative branches comprises of keywords and image</a:t>
              </a:r>
              <a:endParaRPr kumimoji="0" lang="en-US" sz="1800" b="0" i="0" u="none" strike="noStrike" kern="0" cap="none" spc="0" normalizeH="0" baseline="0" noProof="0" dirty="0">
                <a:ln>
                  <a:noFill/>
                </a:ln>
                <a:solidFill>
                  <a:srgbClr val="000000"/>
                </a:solidFill>
                <a:effectLst/>
                <a:uLnTx/>
                <a:uFillTx/>
                <a:latin typeface="Arial" charset="0"/>
                <a:cs typeface="Arial"/>
                <a:sym typeface="Arial"/>
              </a:endParaRPr>
            </a:p>
          </p:txBody>
        </p:sp>
        <p:grpSp>
          <p:nvGrpSpPr>
            <p:cNvPr id="75" name="Group 74">
              <a:extLst>
                <a:ext uri="{FF2B5EF4-FFF2-40B4-BE49-F238E27FC236}">
                  <a16:creationId xmlns:a16="http://schemas.microsoft.com/office/drawing/2014/main" id="{AAFD8089-BBEE-4612-805E-F7F1A77D87CA}"/>
                </a:ext>
              </a:extLst>
            </p:cNvPr>
            <p:cNvGrpSpPr>
              <a:grpSpLocks/>
            </p:cNvGrpSpPr>
            <p:nvPr/>
          </p:nvGrpSpPr>
          <p:grpSpPr bwMode="auto">
            <a:xfrm>
              <a:off x="1342" y="2251"/>
              <a:ext cx="270" cy="270"/>
              <a:chOff x="4166" y="1706"/>
              <a:chExt cx="1252" cy="1252"/>
            </a:xfrm>
          </p:grpSpPr>
          <p:sp>
            <p:nvSpPr>
              <p:cNvPr id="77" name="Oval 19">
                <a:extLst>
                  <a:ext uri="{FF2B5EF4-FFF2-40B4-BE49-F238E27FC236}">
                    <a16:creationId xmlns:a16="http://schemas.microsoft.com/office/drawing/2014/main" id="{0B4939D2-AD9D-4F6F-96FD-DB44DE362F13}"/>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78" name="Oval 20">
                <a:extLst>
                  <a:ext uri="{FF2B5EF4-FFF2-40B4-BE49-F238E27FC236}">
                    <a16:creationId xmlns:a16="http://schemas.microsoft.com/office/drawing/2014/main" id="{097576E3-DD81-46AB-8EC7-39F78086A0CA}"/>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79" name="Oval 21">
                <a:extLst>
                  <a:ext uri="{FF2B5EF4-FFF2-40B4-BE49-F238E27FC236}">
                    <a16:creationId xmlns:a16="http://schemas.microsoft.com/office/drawing/2014/main" id="{C0623071-7B53-4B28-BBE2-8D14BE9942DC}"/>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sp>
            <p:nvSpPr>
              <p:cNvPr id="80" name="Oval 22">
                <a:extLst>
                  <a:ext uri="{FF2B5EF4-FFF2-40B4-BE49-F238E27FC236}">
                    <a16:creationId xmlns:a16="http://schemas.microsoft.com/office/drawing/2014/main" id="{35DAD288-B95C-4CA5-907F-886840CA7FEF}"/>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76" name="Text Box 23">
              <a:extLst>
                <a:ext uri="{FF2B5EF4-FFF2-40B4-BE49-F238E27FC236}">
                  <a16:creationId xmlns:a16="http://schemas.microsoft.com/office/drawing/2014/main" id="{955F3786-8F9B-418D-A3F6-68F9060DAEFE}"/>
                </a:ext>
              </a:extLst>
            </p:cNvPr>
            <p:cNvSpPr txBox="1">
              <a:spLocks noChangeArrowheads="1"/>
            </p:cNvSpPr>
            <p:nvPr/>
          </p:nvSpPr>
          <p:spPr bwMode="auto">
            <a:xfrm>
              <a:off x="1351" y="2241"/>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ru-RU" sz="1800" b="1" i="0" u="none" strike="noStrike" kern="0" cap="none" spc="0" normalizeH="0" baseline="0" noProof="0" dirty="0">
                  <a:ln>
                    <a:noFill/>
                  </a:ln>
                  <a:solidFill>
                    <a:srgbClr val="000000"/>
                  </a:solidFill>
                  <a:effectLst/>
                  <a:uLnTx/>
                  <a:uFillTx/>
                  <a:latin typeface="Arial"/>
                  <a:cs typeface="Arial"/>
                  <a:sym typeface="Arial"/>
                </a:rPr>
                <a:t>5</a:t>
              </a:r>
            </a:p>
          </p:txBody>
        </p:sp>
      </p:grpSp>
      <p:pic>
        <p:nvPicPr>
          <p:cNvPr id="83" name="Picture 82">
            <a:extLst>
              <a:ext uri="{FF2B5EF4-FFF2-40B4-BE49-F238E27FC236}">
                <a16:creationId xmlns:a16="http://schemas.microsoft.com/office/drawing/2014/main" id="{629E6196-3451-49FC-97F2-C2E355B3B7F8}"/>
              </a:ext>
            </a:extLst>
          </p:cNvPr>
          <p:cNvPicPr>
            <a:picLocks noChangeAspect="1"/>
          </p:cNvPicPr>
          <p:nvPr/>
        </p:nvPicPr>
        <p:blipFill>
          <a:blip r:embed="rId2"/>
          <a:stretch>
            <a:fillRect/>
          </a:stretch>
        </p:blipFill>
        <p:spPr>
          <a:xfrm>
            <a:off x="7038753" y="26222"/>
            <a:ext cx="2105247" cy="1115529"/>
          </a:xfrm>
          <a:prstGeom prst="rect">
            <a:avLst/>
          </a:prstGeom>
        </p:spPr>
      </p:pic>
    </p:spTree>
    <p:extLst>
      <p:ext uri="{BB962C8B-B14F-4D97-AF65-F5344CB8AC3E}">
        <p14:creationId xmlns:p14="http://schemas.microsoft.com/office/powerpoint/2010/main" val="3683544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0" y="456050"/>
            <a:ext cx="4572000" cy="26325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5000" dirty="0"/>
          </a:p>
          <a:p>
            <a:pPr marL="0" lvl="0" indent="0" algn="ctr" rtl="0">
              <a:spcBef>
                <a:spcPts val="0"/>
              </a:spcBef>
              <a:spcAft>
                <a:spcPts val="0"/>
              </a:spcAft>
              <a:buNone/>
            </a:pPr>
            <a:endParaRPr sz="5000" dirty="0"/>
          </a:p>
          <a:p>
            <a:pPr marL="0" lvl="0" indent="0" algn="ctr" rtl="0">
              <a:spcBef>
                <a:spcPts val="0"/>
              </a:spcBef>
              <a:spcAft>
                <a:spcPts val="0"/>
              </a:spcAft>
              <a:buNone/>
            </a:pPr>
            <a:r>
              <a:rPr lang="en-IN" sz="5000" dirty="0"/>
              <a:t>Who Has Coined the term</a:t>
            </a:r>
            <a:endParaRPr sz="5000" dirty="0"/>
          </a:p>
          <a:p>
            <a:pPr marL="0" lvl="0" indent="0" algn="ctr" rtl="0">
              <a:spcBef>
                <a:spcPts val="0"/>
              </a:spcBef>
              <a:spcAft>
                <a:spcPts val="0"/>
              </a:spcAft>
              <a:buNone/>
            </a:pPr>
            <a:endParaRPr dirty="0"/>
          </a:p>
        </p:txBody>
      </p:sp>
      <p:sp>
        <p:nvSpPr>
          <p:cNvPr id="106" name="Google Shape;106;p21"/>
          <p:cNvSpPr txBox="1">
            <a:spLocks noGrp="1"/>
          </p:cNvSpPr>
          <p:nvPr>
            <p:ph type="subTitle" idx="1"/>
          </p:nvPr>
        </p:nvSpPr>
        <p:spPr>
          <a:xfrm>
            <a:off x="359700" y="2264736"/>
            <a:ext cx="4045200" cy="7067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Mind Maps !!!!!</a:t>
            </a:r>
            <a:endParaRPr sz="3200" dirty="0"/>
          </a:p>
        </p:txBody>
      </p:sp>
      <p:sp>
        <p:nvSpPr>
          <p:cNvPr id="107" name="Google Shape;107;p21"/>
          <p:cNvSpPr txBox="1">
            <a:spLocks noGrp="1"/>
          </p:cNvSpPr>
          <p:nvPr>
            <p:ph type="body" idx="2"/>
          </p:nvPr>
        </p:nvSpPr>
        <p:spPr>
          <a:xfrm>
            <a:off x="4676139" y="146931"/>
            <a:ext cx="4310700" cy="4245600"/>
          </a:xfrm>
          <a:prstGeom prst="rect">
            <a:avLst/>
          </a:prstGeom>
        </p:spPr>
        <p:txBody>
          <a:bodyPr spcFirstLastPara="1" wrap="square" lIns="91425" tIns="91425" rIns="91425" bIns="91425" anchor="ctr" anchorCtr="0">
            <a:noAutofit/>
          </a:bodyPr>
          <a:lstStyle/>
          <a:p>
            <a:pPr marL="98425" lvl="0" indent="0" algn="l" rtl="0">
              <a:lnSpc>
                <a:spcPct val="133000"/>
              </a:lnSpc>
              <a:spcBef>
                <a:spcPts val="2700"/>
              </a:spcBef>
              <a:spcAft>
                <a:spcPts val="0"/>
              </a:spcAft>
              <a:buClr>
                <a:schemeClr val="lt1"/>
              </a:buClr>
              <a:buSzPts val="2050"/>
              <a:buNone/>
            </a:pPr>
            <a:endParaRPr lang="en" sz="1400" dirty="0">
              <a:solidFill>
                <a:schemeClr val="lt1"/>
              </a:solidFill>
              <a:latin typeface="Arial"/>
              <a:ea typeface="Arial"/>
              <a:cs typeface="Arial"/>
              <a:sym typeface="Arial"/>
            </a:endParaRPr>
          </a:p>
          <a:p>
            <a:pPr marL="98425" lvl="0" indent="0" algn="l" rtl="0">
              <a:lnSpc>
                <a:spcPct val="133000"/>
              </a:lnSpc>
              <a:spcBef>
                <a:spcPts val="2700"/>
              </a:spcBef>
              <a:spcAft>
                <a:spcPts val="0"/>
              </a:spcAft>
              <a:buClr>
                <a:schemeClr val="lt1"/>
              </a:buClr>
              <a:buSzPts val="2050"/>
              <a:buNone/>
            </a:pPr>
            <a:endParaRPr lang="en" sz="1400" dirty="0">
              <a:solidFill>
                <a:schemeClr val="lt1"/>
              </a:solidFill>
              <a:latin typeface="Arial"/>
              <a:ea typeface="Arial"/>
              <a:cs typeface="Arial"/>
              <a:sym typeface="Arial"/>
            </a:endParaRPr>
          </a:p>
          <a:p>
            <a:pPr marL="98425" lvl="0" indent="0" algn="l" rtl="0">
              <a:lnSpc>
                <a:spcPct val="133000"/>
              </a:lnSpc>
              <a:spcBef>
                <a:spcPts val="2700"/>
              </a:spcBef>
              <a:spcAft>
                <a:spcPts val="0"/>
              </a:spcAft>
              <a:buClr>
                <a:schemeClr val="lt1"/>
              </a:buClr>
              <a:buSzPts val="2050"/>
              <a:buNone/>
            </a:pPr>
            <a:r>
              <a:rPr lang="en" sz="2800" b="1" dirty="0">
                <a:solidFill>
                  <a:schemeClr val="tx1"/>
                </a:solidFill>
                <a:latin typeface="Arial"/>
                <a:ea typeface="Arial"/>
                <a:cs typeface="Arial"/>
                <a:sym typeface="Arial"/>
              </a:rPr>
              <a:t>Sir </a:t>
            </a:r>
            <a:r>
              <a:rPr lang="en-IN" sz="2800" b="1" dirty="0">
                <a:solidFill>
                  <a:schemeClr val="tx1"/>
                </a:solidFill>
                <a:latin typeface="Arial"/>
                <a:ea typeface="Arial"/>
                <a:cs typeface="Arial"/>
                <a:sym typeface="Arial"/>
              </a:rPr>
              <a:t>Tony Buzan </a:t>
            </a:r>
            <a:endParaRPr lang="en" sz="2800" dirty="0">
              <a:solidFill>
                <a:schemeClr val="tx1"/>
              </a:solidFill>
              <a:latin typeface="Arial"/>
              <a:ea typeface="Arial"/>
              <a:cs typeface="Arial"/>
              <a:sym typeface="Arial"/>
            </a:endParaRPr>
          </a:p>
          <a:p>
            <a:pPr marL="98425" lvl="0" indent="0" algn="l" rtl="0">
              <a:lnSpc>
                <a:spcPct val="133000"/>
              </a:lnSpc>
              <a:spcBef>
                <a:spcPts val="2700"/>
              </a:spcBef>
              <a:spcAft>
                <a:spcPts val="0"/>
              </a:spcAft>
              <a:buClr>
                <a:schemeClr val="lt1"/>
              </a:buClr>
              <a:buSzPts val="2050"/>
              <a:buNone/>
            </a:pPr>
            <a:r>
              <a:rPr lang="en-US" sz="1400" b="0" i="0" u="none" strike="noStrike" dirty="0">
                <a:solidFill>
                  <a:schemeClr val="tx1"/>
                </a:solidFill>
                <a:effectLst/>
                <a:latin typeface="Roboto" panose="02000000000000000000" pitchFamily="2" charset="0"/>
              </a:rPr>
              <a:t>The phrase ‘mind mapping’ was coined and popularized by British psychology author/educationist Tony Buzan.</a:t>
            </a:r>
          </a:p>
          <a:p>
            <a:pPr marL="98425" lvl="0" indent="0" algn="l" rtl="0">
              <a:lnSpc>
                <a:spcPct val="133000"/>
              </a:lnSpc>
              <a:spcBef>
                <a:spcPts val="2700"/>
              </a:spcBef>
              <a:spcAft>
                <a:spcPts val="0"/>
              </a:spcAft>
              <a:buClr>
                <a:schemeClr val="lt1"/>
              </a:buClr>
              <a:buSzPts val="2050"/>
              <a:buNone/>
            </a:pPr>
            <a:r>
              <a:rPr lang="en-US" sz="1400" b="0" i="0" u="none" strike="noStrike" dirty="0">
                <a:solidFill>
                  <a:schemeClr val="tx1"/>
                </a:solidFill>
                <a:effectLst/>
                <a:latin typeface="Roboto" panose="02000000000000000000" pitchFamily="2" charset="0"/>
              </a:rPr>
              <a:t>Buzan expounded the theory that the human brain works on imaging. For instance, when he mentioned the word ‘mango’ to his audience, all of them said it was the picture (of a mango) that first came to their minds. Buzan’s thesis is that the brain works through radiant associations, </a:t>
            </a:r>
            <a:r>
              <a:rPr lang="en-US" sz="1400" b="0" i="0" u="none" strike="noStrike" dirty="0" err="1">
                <a:solidFill>
                  <a:schemeClr val="tx1"/>
                </a:solidFill>
                <a:effectLst/>
                <a:latin typeface="Roboto" panose="02000000000000000000" pitchFamily="2" charset="0"/>
              </a:rPr>
              <a:t>colours</a:t>
            </a:r>
            <a:r>
              <a:rPr lang="en-US" sz="1400" b="0" i="0" u="none" strike="noStrike" dirty="0">
                <a:solidFill>
                  <a:schemeClr val="tx1"/>
                </a:solidFill>
                <a:effectLst/>
                <a:latin typeface="Roboto" panose="02000000000000000000" pitchFamily="2" charset="0"/>
              </a:rPr>
              <a:t>, and multiple sensory linking.</a:t>
            </a:r>
          </a:p>
          <a:p>
            <a:pPr marL="98425" lvl="0" indent="0" algn="l" rtl="0">
              <a:lnSpc>
                <a:spcPct val="133000"/>
              </a:lnSpc>
              <a:spcBef>
                <a:spcPts val="2700"/>
              </a:spcBef>
              <a:spcAft>
                <a:spcPts val="0"/>
              </a:spcAft>
              <a:buClr>
                <a:schemeClr val="lt1"/>
              </a:buClr>
              <a:buSzPts val="2050"/>
              <a:buNone/>
            </a:pPr>
            <a:endParaRPr lang="en-US" sz="1400" b="0" i="0" u="none" strike="noStrike" dirty="0">
              <a:solidFill>
                <a:schemeClr val="bg1"/>
              </a:solidFill>
              <a:effectLst/>
              <a:latin typeface="Roboto" panose="02000000000000000000" pitchFamily="2" charset="0"/>
            </a:endParaRPr>
          </a:p>
          <a:p>
            <a:pPr marL="98425" lvl="0" indent="0" algn="l" rtl="0">
              <a:lnSpc>
                <a:spcPct val="133000"/>
              </a:lnSpc>
              <a:spcBef>
                <a:spcPts val="2700"/>
              </a:spcBef>
              <a:spcAft>
                <a:spcPts val="0"/>
              </a:spcAft>
              <a:buClr>
                <a:schemeClr val="lt1"/>
              </a:buClr>
              <a:buSzPts val="2050"/>
              <a:buNone/>
            </a:pPr>
            <a:endParaRPr sz="1400" dirty="0">
              <a:solidFill>
                <a:schemeClr val="lt1"/>
              </a:solidFill>
              <a:latin typeface="Arial"/>
              <a:ea typeface="Arial"/>
              <a:cs typeface="Arial"/>
              <a:sym typeface="Arial"/>
            </a:endParaRPr>
          </a:p>
        </p:txBody>
      </p:sp>
      <p:grpSp>
        <p:nvGrpSpPr>
          <p:cNvPr id="4" name="docshapegroup54">
            <a:extLst>
              <a:ext uri="{FF2B5EF4-FFF2-40B4-BE49-F238E27FC236}">
                <a16:creationId xmlns:a16="http://schemas.microsoft.com/office/drawing/2014/main" id="{5A6C54D5-48DB-437F-BE16-DFDC21C95087}"/>
              </a:ext>
            </a:extLst>
          </p:cNvPr>
          <p:cNvGrpSpPr>
            <a:grpSpLocks/>
          </p:cNvGrpSpPr>
          <p:nvPr/>
        </p:nvGrpSpPr>
        <p:grpSpPr bwMode="auto">
          <a:xfrm>
            <a:off x="157163" y="3217761"/>
            <a:ext cx="4310700" cy="1298575"/>
            <a:chOff x="2016" y="275"/>
            <a:chExt cx="7287" cy="2045"/>
          </a:xfrm>
        </p:grpSpPr>
        <p:pic>
          <p:nvPicPr>
            <p:cNvPr id="2054" name="docshape55">
              <a:extLst>
                <a:ext uri="{FF2B5EF4-FFF2-40B4-BE49-F238E27FC236}">
                  <a16:creationId xmlns:a16="http://schemas.microsoft.com/office/drawing/2014/main" id="{5A252678-8980-4B55-98BA-DE4ADD6A0A4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16" y="275"/>
              <a:ext cx="7287" cy="2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docshape56">
              <a:extLst>
                <a:ext uri="{FF2B5EF4-FFF2-40B4-BE49-F238E27FC236}">
                  <a16:creationId xmlns:a16="http://schemas.microsoft.com/office/drawing/2014/main" id="{90636502-370B-470E-98B2-7DBB4D109F4E}"/>
                </a:ext>
              </a:extLst>
            </p:cNvPr>
            <p:cNvSpPr txBox="1">
              <a:spLocks noChangeArrowheads="1"/>
            </p:cNvSpPr>
            <p:nvPr/>
          </p:nvSpPr>
          <p:spPr bwMode="auto">
            <a:xfrm>
              <a:off x="2016" y="275"/>
              <a:ext cx="7287" cy="2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lang="en-IN" altLang="en-US" sz="1800" dirty="0">
                <a:solidFill>
                  <a:srgbClr val="FF0000"/>
                </a:solidFill>
                <a:latin typeface="Calibri" panose="020F0502020204030204" pitchFamily="34" charset="0"/>
              </a:endParaRPr>
            </a:p>
          </p:txBody>
        </p:sp>
      </p:grpSp>
      <p:sp>
        <p:nvSpPr>
          <p:cNvPr id="6" name="TextBox 5">
            <a:extLst>
              <a:ext uri="{FF2B5EF4-FFF2-40B4-BE49-F238E27FC236}">
                <a16:creationId xmlns:a16="http://schemas.microsoft.com/office/drawing/2014/main" id="{02D208AA-DC64-4D21-8E5B-9F6FDB877415}"/>
              </a:ext>
            </a:extLst>
          </p:cNvPr>
          <p:cNvSpPr txBox="1"/>
          <p:nvPr/>
        </p:nvSpPr>
        <p:spPr>
          <a:xfrm>
            <a:off x="999460" y="3689498"/>
            <a:ext cx="2690037" cy="307777"/>
          </a:xfrm>
          <a:prstGeom prst="rect">
            <a:avLst/>
          </a:prstGeom>
          <a:noFill/>
        </p:spPr>
        <p:txBody>
          <a:bodyPr wrap="square" rtlCol="0">
            <a:spAutoFit/>
          </a:bodyPr>
          <a:lstStyle/>
          <a:p>
            <a:r>
              <a:rPr lang="en-IN" dirty="0"/>
              <a:t>Use Mind-map and Save Tree</a:t>
            </a:r>
          </a:p>
        </p:txBody>
      </p:sp>
      <p:pic>
        <p:nvPicPr>
          <p:cNvPr id="3" name="Picture 2">
            <a:extLst>
              <a:ext uri="{FF2B5EF4-FFF2-40B4-BE49-F238E27FC236}">
                <a16:creationId xmlns:a16="http://schemas.microsoft.com/office/drawing/2014/main" id="{D0AC6203-666C-4D00-9AF1-8C0B67978F58}"/>
              </a:ext>
            </a:extLst>
          </p:cNvPr>
          <p:cNvPicPr>
            <a:picLocks noChangeAspect="1"/>
          </p:cNvPicPr>
          <p:nvPr/>
        </p:nvPicPr>
        <p:blipFill>
          <a:blip r:embed="rId5"/>
          <a:stretch>
            <a:fillRect/>
          </a:stretch>
        </p:blipFill>
        <p:spPr>
          <a:xfrm>
            <a:off x="7823355" y="27400"/>
            <a:ext cx="1293394" cy="1253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48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7">
                                            <p:txEl>
                                              <p:pRg st="2" end="2"/>
                                            </p:txEl>
                                          </p:spTgt>
                                        </p:tgtEl>
                                        <p:attrNameLst>
                                          <p:attrName>style.visibility</p:attrName>
                                        </p:attrNameLst>
                                      </p:cBhvr>
                                      <p:to>
                                        <p:strVal val="visible"/>
                                      </p:to>
                                    </p:set>
                                    <p:animEffect transition="in" filter="fade">
                                      <p:cBhvr>
                                        <p:cTn id="7" dur="1000"/>
                                        <p:tgtEl>
                                          <p:spTgt spid="107">
                                            <p:txEl>
                                              <p:pRg st="2" end="2"/>
                                            </p:txEl>
                                          </p:spTgt>
                                        </p:tgtEl>
                                      </p:cBhvr>
                                    </p:animEffect>
                                    <p:anim calcmode="lin" valueType="num">
                                      <p:cBhvr>
                                        <p:cTn id="8"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7">
                                            <p:txEl>
                                              <p:pRg st="3" end="3"/>
                                            </p:txEl>
                                          </p:spTgt>
                                        </p:tgtEl>
                                        <p:attrNameLst>
                                          <p:attrName>style.visibility</p:attrName>
                                        </p:attrNameLst>
                                      </p:cBhvr>
                                      <p:to>
                                        <p:strVal val="visible"/>
                                      </p:to>
                                    </p:set>
                                    <p:animEffect transition="in" filter="fade">
                                      <p:cBhvr>
                                        <p:cTn id="14" dur="1000"/>
                                        <p:tgtEl>
                                          <p:spTgt spid="107">
                                            <p:txEl>
                                              <p:pRg st="3" end="3"/>
                                            </p:txEl>
                                          </p:spTgt>
                                        </p:tgtEl>
                                      </p:cBhvr>
                                    </p:animEffect>
                                    <p:anim calcmode="lin" valueType="num">
                                      <p:cBhvr>
                                        <p:cTn id="15" dur="1000" fill="hold"/>
                                        <p:tgtEl>
                                          <p:spTgt spid="10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7">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7">
                                            <p:txEl>
                                              <p:pRg st="4" end="4"/>
                                            </p:txEl>
                                          </p:spTgt>
                                        </p:tgtEl>
                                        <p:attrNameLst>
                                          <p:attrName>style.visibility</p:attrName>
                                        </p:attrNameLst>
                                      </p:cBhvr>
                                      <p:to>
                                        <p:strVal val="visible"/>
                                      </p:to>
                                    </p:set>
                                    <p:animEffect transition="in" filter="fade">
                                      <p:cBhvr>
                                        <p:cTn id="19" dur="1000"/>
                                        <p:tgtEl>
                                          <p:spTgt spid="107">
                                            <p:txEl>
                                              <p:pRg st="4" end="4"/>
                                            </p:txEl>
                                          </p:spTgt>
                                        </p:tgtEl>
                                      </p:cBhvr>
                                    </p:animEffect>
                                    <p:anim calcmode="lin" valueType="num">
                                      <p:cBhvr>
                                        <p:cTn id="20" dur="1000" fill="hold"/>
                                        <p:tgtEl>
                                          <p:spTgt spid="10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86C282-C38D-1408-120D-AE3C3CFDBA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aphicFrame>
        <p:nvGraphicFramePr>
          <p:cNvPr id="17" name="object 15">
            <a:extLst>
              <a:ext uri="{FF2B5EF4-FFF2-40B4-BE49-F238E27FC236}">
                <a16:creationId xmlns:a16="http://schemas.microsoft.com/office/drawing/2014/main" id="{7D435C7C-41E2-1001-AD89-3B8D68C66F72}"/>
              </a:ext>
            </a:extLst>
          </p:cNvPr>
          <p:cNvGraphicFramePr>
            <a:graphicFrameLocks noGrp="1"/>
          </p:cNvGraphicFramePr>
          <p:nvPr>
            <p:extLst>
              <p:ext uri="{D42A27DB-BD31-4B8C-83A1-F6EECF244321}">
                <p14:modId xmlns:p14="http://schemas.microsoft.com/office/powerpoint/2010/main" val="380566573"/>
              </p:ext>
            </p:extLst>
          </p:nvPr>
        </p:nvGraphicFramePr>
        <p:xfrm>
          <a:off x="1666241" y="527465"/>
          <a:ext cx="7193280" cy="4256370"/>
        </p:xfrm>
        <a:graphic>
          <a:graphicData uri="http://schemas.openxmlformats.org/drawingml/2006/table">
            <a:tbl>
              <a:tblPr firstRow="1" bandRow="1">
                <a:tableStyleId>{2D5ABB26-0587-4C30-8999-92F81FD0307C}</a:tableStyleId>
              </a:tblPr>
              <a:tblGrid>
                <a:gridCol w="7193280">
                  <a:extLst>
                    <a:ext uri="{9D8B030D-6E8A-4147-A177-3AD203B41FA5}">
                      <a16:colId xmlns:a16="http://schemas.microsoft.com/office/drawing/2014/main" val="20000"/>
                    </a:ext>
                  </a:extLst>
                </a:gridCol>
              </a:tblGrid>
              <a:tr h="457423">
                <a:tc>
                  <a:txBody>
                    <a:bodyPr/>
                    <a:lstStyle/>
                    <a:p>
                      <a:pPr marL="252729" marR="0" lvl="0" indent="0" algn="l" defTabSz="914400" rtl="0" eaLnBrk="1" fontAlgn="auto" latinLnBrk="0" hangingPunct="1">
                        <a:lnSpc>
                          <a:spcPct val="100000"/>
                        </a:lnSpc>
                        <a:spcBef>
                          <a:spcPts val="1105"/>
                        </a:spcBef>
                        <a:spcAft>
                          <a:spcPts val="0"/>
                        </a:spcAft>
                        <a:buClr>
                          <a:srgbClr val="000000"/>
                        </a:buClr>
                        <a:buSzTx/>
                        <a:buFont typeface="Arial"/>
                        <a:buNone/>
                        <a:tabLst/>
                        <a:defRPr/>
                      </a:pPr>
                      <a:r>
                        <a:rPr lang="en-IN" sz="1800" b="0" i="0" u="none" strike="noStrike" cap="none" dirty="0">
                          <a:solidFill>
                            <a:schemeClr val="tx2">
                              <a:lumMod val="1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sym typeface="Arial"/>
                        </a:rPr>
                        <a:t>Enhances students' memory</a:t>
                      </a:r>
                      <a:r>
                        <a:rPr lang="hi-IN" sz="1800" b="0" i="0" u="none" strike="noStrike" cap="none" dirty="0">
                          <a:solidFill>
                            <a:schemeClr val="tx2">
                              <a:lumMod val="1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sym typeface="Arial"/>
                        </a:rPr>
                        <a:t> </a:t>
                      </a:r>
                      <a:r>
                        <a:rPr lang="hi-IN" sz="1600" b="1" spc="65" dirty="0">
                          <a:solidFill>
                            <a:schemeClr val="tx2">
                              <a:lumMod val="10000"/>
                            </a:schemeClr>
                          </a:solidFill>
                          <a:latin typeface="Times New Roman"/>
                          <a:cs typeface="Times New Roman"/>
                        </a:rPr>
                        <a:t>छात्रों की याददाश्त को बढ़ाता है</a:t>
                      </a:r>
                      <a:endParaRPr sz="1600" dirty="0">
                        <a:solidFill>
                          <a:schemeClr val="tx2">
                            <a:lumMod val="10000"/>
                          </a:schemeClr>
                        </a:solidFill>
                        <a:latin typeface="Times New Roman"/>
                        <a:cs typeface="Times New Roman"/>
                      </a:endParaRPr>
                    </a:p>
                  </a:txBody>
                  <a:tcPr marL="0" marR="0" marT="140089" marB="0">
                    <a:lnB w="53975">
                      <a:solidFill>
                        <a:srgbClr val="FFFFFF"/>
                      </a:solidFill>
                      <a:prstDash val="solid"/>
                    </a:lnB>
                    <a:solidFill>
                      <a:schemeClr val="accent5"/>
                    </a:solidFill>
                  </a:tcPr>
                </a:tc>
                <a:extLst>
                  <a:ext uri="{0D108BD9-81ED-4DB2-BD59-A6C34878D82A}">
                    <a16:rowId xmlns:a16="http://schemas.microsoft.com/office/drawing/2014/main" val="10000"/>
                  </a:ext>
                </a:extLst>
              </a:tr>
              <a:tr h="485933">
                <a:tc>
                  <a:txBody>
                    <a:bodyPr/>
                    <a:lstStyle/>
                    <a:p>
                      <a:pPr marL="252729" marR="0" lvl="0" indent="0" algn="l" defTabSz="914400" rtl="0" eaLnBrk="1" fontAlgn="auto" latinLnBrk="0" hangingPunct="1">
                        <a:lnSpc>
                          <a:spcPct val="100000"/>
                        </a:lnSpc>
                        <a:spcBef>
                          <a:spcPts val="1290"/>
                        </a:spcBef>
                        <a:spcAft>
                          <a:spcPts val="0"/>
                        </a:spcAft>
                        <a:buClr>
                          <a:srgbClr val="000000"/>
                        </a:buClr>
                        <a:buSzTx/>
                        <a:buFont typeface="Arial"/>
                        <a:buNone/>
                        <a:tabLst/>
                        <a:defRPr/>
                      </a:pPr>
                      <a:r>
                        <a:rPr lang="en-IN" sz="1600" b="0" i="0" u="none" strike="noStrike" cap="none" dirty="0">
                          <a:solidFill>
                            <a:schemeClr val="tx2">
                              <a:lumMod val="1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sym typeface="Arial"/>
                        </a:rPr>
                        <a:t>Increases the level of achievement </a:t>
                      </a:r>
                      <a:r>
                        <a:rPr lang="hi-IN" sz="1600" b="0" i="0" u="none" strike="noStrike" cap="none" dirty="0">
                          <a:solidFill>
                            <a:schemeClr val="tx2">
                              <a:lumMod val="1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sym typeface="Arial"/>
                        </a:rPr>
                        <a:t> / </a:t>
                      </a:r>
                      <a:r>
                        <a:rPr lang="hi-IN" sz="1600" b="1" spc="75" dirty="0">
                          <a:solidFill>
                            <a:schemeClr val="tx2">
                              <a:lumMod val="10000"/>
                            </a:schemeClr>
                          </a:solidFill>
                          <a:latin typeface="Times New Roman"/>
                          <a:cs typeface="Times New Roman"/>
                        </a:rPr>
                        <a:t>छात्रों की उपलब्धि के स्तर को बढ़ता है </a:t>
                      </a:r>
                      <a:endParaRPr sz="1600" dirty="0">
                        <a:solidFill>
                          <a:schemeClr val="tx2">
                            <a:lumMod val="10000"/>
                          </a:schemeClr>
                        </a:solidFill>
                        <a:latin typeface="Times New Roman"/>
                        <a:cs typeface="Times New Roman"/>
                      </a:endParaRPr>
                    </a:p>
                  </a:txBody>
                  <a:tcPr marL="0" marR="0" marT="163544" marB="0">
                    <a:lnT w="53975">
                      <a:solidFill>
                        <a:srgbClr val="FFFFFF"/>
                      </a:solidFill>
                      <a:prstDash val="solid"/>
                    </a:lnT>
                    <a:lnB w="53975">
                      <a:solidFill>
                        <a:srgbClr val="FFFFFF"/>
                      </a:solidFill>
                      <a:prstDash val="solid"/>
                    </a:lnB>
                    <a:solidFill>
                      <a:schemeClr val="accent5"/>
                    </a:solidFill>
                  </a:tcPr>
                </a:tc>
                <a:extLst>
                  <a:ext uri="{0D108BD9-81ED-4DB2-BD59-A6C34878D82A}">
                    <a16:rowId xmlns:a16="http://schemas.microsoft.com/office/drawing/2014/main" val="10001"/>
                  </a:ext>
                </a:extLst>
              </a:tr>
              <a:tr h="484946">
                <a:tc>
                  <a:txBody>
                    <a:bodyPr/>
                    <a:lstStyle/>
                    <a:p>
                      <a:pPr marL="292100">
                        <a:lnSpc>
                          <a:spcPct val="100000"/>
                        </a:lnSpc>
                        <a:spcBef>
                          <a:spcPts val="1290"/>
                        </a:spcBef>
                      </a:pPr>
                      <a:r>
                        <a:rPr lang="hi-IN" sz="1600" b="1" spc="80" dirty="0">
                          <a:solidFill>
                            <a:schemeClr val="tx2">
                              <a:lumMod val="10000"/>
                            </a:schemeClr>
                          </a:solidFill>
                          <a:latin typeface="Times New Roman"/>
                          <a:cs typeface="Times New Roman"/>
                        </a:rPr>
                        <a:t>मंथन करना आसान बनाएं / Brainstorming</a:t>
                      </a:r>
                      <a:endParaRPr sz="1600" dirty="0">
                        <a:solidFill>
                          <a:schemeClr val="tx2">
                            <a:lumMod val="10000"/>
                          </a:schemeClr>
                        </a:solidFill>
                        <a:latin typeface="Times New Roman"/>
                        <a:cs typeface="Times New Roman"/>
                      </a:endParaRPr>
                    </a:p>
                  </a:txBody>
                  <a:tcPr marL="0" marR="0" marT="163544" marB="0">
                    <a:lnT w="53975">
                      <a:solidFill>
                        <a:srgbClr val="FFFFFF"/>
                      </a:solidFill>
                      <a:prstDash val="solid"/>
                    </a:lnT>
                    <a:lnB w="53975">
                      <a:solidFill>
                        <a:srgbClr val="FFFFFF"/>
                      </a:solidFill>
                      <a:prstDash val="solid"/>
                    </a:lnB>
                    <a:solidFill>
                      <a:schemeClr val="accent5"/>
                    </a:solidFill>
                  </a:tcPr>
                </a:tc>
                <a:extLst>
                  <a:ext uri="{0D108BD9-81ED-4DB2-BD59-A6C34878D82A}">
                    <a16:rowId xmlns:a16="http://schemas.microsoft.com/office/drawing/2014/main" val="10002"/>
                  </a:ext>
                </a:extLst>
              </a:tr>
              <a:tr h="576409">
                <a:tc>
                  <a:txBody>
                    <a:bodyPr/>
                    <a:lstStyle/>
                    <a:p>
                      <a:pPr marL="252729">
                        <a:lnSpc>
                          <a:spcPct val="100000"/>
                        </a:lnSpc>
                        <a:spcBef>
                          <a:spcPts val="1220"/>
                        </a:spcBef>
                      </a:pPr>
                      <a:r>
                        <a:rPr lang="hi-IN" sz="1600" b="1" spc="105" dirty="0">
                          <a:solidFill>
                            <a:schemeClr val="tx2">
                              <a:lumMod val="10000"/>
                            </a:schemeClr>
                          </a:solidFill>
                          <a:latin typeface="Times New Roman"/>
                          <a:cs typeface="Times New Roman"/>
                        </a:rPr>
                        <a:t>छात्रों को पढ़ने की समझ बढ़ाने में मदद करें / Comprehension </a:t>
                      </a:r>
                      <a:endParaRPr sz="1600" dirty="0">
                        <a:solidFill>
                          <a:schemeClr val="tx2">
                            <a:lumMod val="10000"/>
                          </a:schemeClr>
                        </a:solidFill>
                        <a:latin typeface="Times New Roman"/>
                        <a:cs typeface="Times New Roman"/>
                      </a:endParaRPr>
                    </a:p>
                  </a:txBody>
                  <a:tcPr marL="0" marR="0" marT="154670" marB="0">
                    <a:lnT w="53975">
                      <a:solidFill>
                        <a:srgbClr val="FFFFFF"/>
                      </a:solidFill>
                      <a:prstDash val="solid"/>
                    </a:lnT>
                    <a:lnB w="53975">
                      <a:solidFill>
                        <a:srgbClr val="FFFFFF"/>
                      </a:solidFill>
                      <a:prstDash val="solid"/>
                    </a:lnB>
                    <a:solidFill>
                      <a:schemeClr val="accent5"/>
                    </a:solidFill>
                  </a:tcPr>
                </a:tc>
                <a:extLst>
                  <a:ext uri="{0D108BD9-81ED-4DB2-BD59-A6C34878D82A}">
                    <a16:rowId xmlns:a16="http://schemas.microsoft.com/office/drawing/2014/main" val="10003"/>
                  </a:ext>
                </a:extLst>
              </a:tr>
              <a:tr h="480741">
                <a:tc>
                  <a:txBody>
                    <a:bodyPr/>
                    <a:lstStyle/>
                    <a:p>
                      <a:pPr marL="276860">
                        <a:lnSpc>
                          <a:spcPct val="100000"/>
                        </a:lnSpc>
                        <a:spcBef>
                          <a:spcPts val="1290"/>
                        </a:spcBef>
                      </a:pPr>
                      <a:r>
                        <a:rPr sz="1600" b="1" spc="130" dirty="0">
                          <a:solidFill>
                            <a:schemeClr val="tx2">
                              <a:lumMod val="10000"/>
                            </a:schemeClr>
                          </a:solidFill>
                          <a:latin typeface="Times New Roman"/>
                          <a:cs typeface="Times New Roman"/>
                        </a:rPr>
                        <a:t>Allow </a:t>
                      </a:r>
                      <a:r>
                        <a:rPr sz="1600" b="1" spc="80" dirty="0">
                          <a:solidFill>
                            <a:schemeClr val="tx2">
                              <a:lumMod val="10000"/>
                            </a:schemeClr>
                          </a:solidFill>
                          <a:latin typeface="Times New Roman"/>
                          <a:cs typeface="Times New Roman"/>
                        </a:rPr>
                        <a:t>students examine</a:t>
                      </a:r>
                      <a:r>
                        <a:rPr sz="1600" b="1" spc="-300" dirty="0">
                          <a:solidFill>
                            <a:schemeClr val="tx2">
                              <a:lumMod val="10000"/>
                            </a:schemeClr>
                          </a:solidFill>
                          <a:latin typeface="Times New Roman"/>
                          <a:cs typeface="Times New Roman"/>
                        </a:rPr>
                        <a:t> </a:t>
                      </a:r>
                      <a:r>
                        <a:rPr sz="1600" b="1" spc="75" dirty="0">
                          <a:solidFill>
                            <a:schemeClr val="tx2">
                              <a:lumMod val="10000"/>
                            </a:schemeClr>
                          </a:solidFill>
                          <a:latin typeface="Times New Roman"/>
                          <a:cs typeface="Times New Roman"/>
                        </a:rPr>
                        <a:t>relationships</a:t>
                      </a:r>
                      <a:endParaRPr sz="1600" dirty="0">
                        <a:solidFill>
                          <a:schemeClr val="tx2">
                            <a:lumMod val="10000"/>
                          </a:schemeClr>
                        </a:solidFill>
                        <a:latin typeface="Times New Roman"/>
                        <a:cs typeface="Times New Roman"/>
                      </a:endParaRPr>
                    </a:p>
                  </a:txBody>
                  <a:tcPr marL="0" marR="0" marT="163544" marB="0">
                    <a:lnT w="53975">
                      <a:solidFill>
                        <a:srgbClr val="FFFFFF"/>
                      </a:solidFill>
                      <a:prstDash val="solid"/>
                    </a:lnT>
                    <a:lnB w="53975" cap="flat" cmpd="sng" algn="ctr">
                      <a:solidFill>
                        <a:srgbClr val="FFFFFF"/>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r h="468470">
                <a:tc>
                  <a:txBody>
                    <a:bodyPr/>
                    <a:lstStyle/>
                    <a:p>
                      <a:pPr marL="276860" marR="0" lvl="0" indent="0" algn="l" defTabSz="914400" rtl="0" eaLnBrk="1" fontAlgn="auto" latinLnBrk="0" hangingPunct="1">
                        <a:lnSpc>
                          <a:spcPct val="100000"/>
                        </a:lnSpc>
                        <a:spcBef>
                          <a:spcPts val="1290"/>
                        </a:spcBef>
                        <a:spcAft>
                          <a:spcPts val="0"/>
                        </a:spcAft>
                        <a:buClr>
                          <a:srgbClr val="000000"/>
                        </a:buClr>
                        <a:buSzTx/>
                        <a:buFont typeface="Arial"/>
                        <a:buNone/>
                        <a:tabLst/>
                        <a:defRPr/>
                      </a:pPr>
                      <a:r>
                        <a:rPr lang="en-US" sz="1600" b="1" kern="1200" spc="60" dirty="0">
                          <a:solidFill>
                            <a:schemeClr val="tx2">
                              <a:lumMod val="10000"/>
                            </a:schemeClr>
                          </a:solidFill>
                          <a:latin typeface="Times New Roman"/>
                          <a:ea typeface="+mn-ea"/>
                          <a:cs typeface="Times New Roman"/>
                        </a:rPr>
                        <a:t>Make</a:t>
                      </a:r>
                      <a:r>
                        <a:rPr lang="en-US" sz="1600" b="1" kern="1200" spc="8" dirty="0">
                          <a:solidFill>
                            <a:schemeClr val="tx2">
                              <a:lumMod val="10000"/>
                            </a:schemeClr>
                          </a:solidFill>
                          <a:latin typeface="Times New Roman"/>
                          <a:ea typeface="+mn-ea"/>
                          <a:cs typeface="Times New Roman"/>
                        </a:rPr>
                        <a:t> </a:t>
                      </a:r>
                      <a:r>
                        <a:rPr lang="en-US" sz="1600" b="1" kern="1200" spc="41" dirty="0">
                          <a:solidFill>
                            <a:schemeClr val="tx2">
                              <a:lumMod val="10000"/>
                            </a:schemeClr>
                          </a:solidFill>
                          <a:latin typeface="Times New Roman"/>
                          <a:ea typeface="+mn-ea"/>
                          <a:cs typeface="Times New Roman"/>
                        </a:rPr>
                        <a:t>it</a:t>
                      </a:r>
                      <a:r>
                        <a:rPr lang="en-US" sz="1600" b="1" kern="1200" spc="-11" dirty="0">
                          <a:solidFill>
                            <a:schemeClr val="tx2">
                              <a:lumMod val="10000"/>
                            </a:schemeClr>
                          </a:solidFill>
                          <a:latin typeface="Times New Roman"/>
                          <a:ea typeface="+mn-ea"/>
                          <a:cs typeface="Times New Roman"/>
                        </a:rPr>
                        <a:t> </a:t>
                      </a:r>
                      <a:r>
                        <a:rPr lang="en-US" sz="1600" b="1" kern="1200" spc="60" dirty="0">
                          <a:solidFill>
                            <a:schemeClr val="tx2">
                              <a:lumMod val="10000"/>
                            </a:schemeClr>
                          </a:solidFill>
                          <a:latin typeface="Times New Roman"/>
                          <a:ea typeface="+mn-ea"/>
                          <a:cs typeface="Times New Roman"/>
                        </a:rPr>
                        <a:t>easy</a:t>
                      </a:r>
                      <a:r>
                        <a:rPr lang="en-US" sz="1600" b="1" kern="1200" spc="-23" dirty="0">
                          <a:solidFill>
                            <a:schemeClr val="tx2">
                              <a:lumMod val="10000"/>
                            </a:schemeClr>
                          </a:solidFill>
                          <a:latin typeface="Times New Roman"/>
                          <a:ea typeface="+mn-ea"/>
                          <a:cs typeface="Times New Roman"/>
                        </a:rPr>
                        <a:t> </a:t>
                      </a:r>
                      <a:r>
                        <a:rPr lang="en-US" sz="1600" b="1" kern="1200" spc="19" dirty="0">
                          <a:solidFill>
                            <a:schemeClr val="tx2">
                              <a:lumMod val="10000"/>
                            </a:schemeClr>
                          </a:solidFill>
                          <a:latin typeface="Times New Roman"/>
                          <a:ea typeface="+mn-ea"/>
                          <a:cs typeface="Times New Roman"/>
                        </a:rPr>
                        <a:t>for</a:t>
                      </a:r>
                      <a:r>
                        <a:rPr lang="en-US" sz="1600" b="1" kern="1200" spc="15" dirty="0">
                          <a:solidFill>
                            <a:schemeClr val="tx2">
                              <a:lumMod val="10000"/>
                            </a:schemeClr>
                          </a:solidFill>
                          <a:latin typeface="Times New Roman"/>
                          <a:ea typeface="+mn-ea"/>
                          <a:cs typeface="Times New Roman"/>
                        </a:rPr>
                        <a:t> </a:t>
                      </a:r>
                      <a:r>
                        <a:rPr lang="en-US" sz="1600" b="1" kern="1200" spc="60" dirty="0">
                          <a:solidFill>
                            <a:schemeClr val="tx2">
                              <a:lumMod val="10000"/>
                            </a:schemeClr>
                          </a:solidFill>
                          <a:latin typeface="Times New Roman"/>
                          <a:ea typeface="+mn-ea"/>
                          <a:cs typeface="Times New Roman"/>
                        </a:rPr>
                        <a:t>students</a:t>
                      </a:r>
                      <a:r>
                        <a:rPr lang="en-US" sz="1600" b="1" kern="1200" spc="-19" dirty="0">
                          <a:solidFill>
                            <a:schemeClr val="tx2">
                              <a:lumMod val="10000"/>
                            </a:schemeClr>
                          </a:solidFill>
                          <a:latin typeface="Times New Roman"/>
                          <a:ea typeface="+mn-ea"/>
                          <a:cs typeface="Times New Roman"/>
                        </a:rPr>
                        <a:t> </a:t>
                      </a:r>
                      <a:r>
                        <a:rPr lang="en-US" sz="1600" b="1" kern="1200" spc="41" dirty="0">
                          <a:solidFill>
                            <a:schemeClr val="tx2">
                              <a:lumMod val="10000"/>
                            </a:schemeClr>
                          </a:solidFill>
                          <a:latin typeface="Times New Roman"/>
                          <a:ea typeface="+mn-ea"/>
                          <a:cs typeface="Times New Roman"/>
                        </a:rPr>
                        <a:t>to</a:t>
                      </a:r>
                      <a:r>
                        <a:rPr lang="en-US" sz="1600" b="1" kern="1200" spc="-19" dirty="0">
                          <a:solidFill>
                            <a:schemeClr val="tx2">
                              <a:lumMod val="10000"/>
                            </a:schemeClr>
                          </a:solidFill>
                          <a:latin typeface="Times New Roman"/>
                          <a:ea typeface="+mn-ea"/>
                          <a:cs typeface="Times New Roman"/>
                        </a:rPr>
                        <a:t> </a:t>
                      </a:r>
                      <a:r>
                        <a:rPr lang="en-US" sz="1600" b="1" kern="1200" spc="60" dirty="0">
                          <a:solidFill>
                            <a:schemeClr val="tx2">
                              <a:lumMod val="10000"/>
                            </a:schemeClr>
                          </a:solidFill>
                          <a:latin typeface="Times New Roman"/>
                          <a:ea typeface="+mn-ea"/>
                          <a:cs typeface="Times New Roman"/>
                        </a:rPr>
                        <a:t>classify</a:t>
                      </a:r>
                      <a:r>
                        <a:rPr lang="en-US" sz="1600" b="1" kern="1200" dirty="0">
                          <a:solidFill>
                            <a:schemeClr val="tx2">
                              <a:lumMod val="10000"/>
                            </a:schemeClr>
                          </a:solidFill>
                          <a:latin typeface="Times New Roman"/>
                          <a:ea typeface="+mn-ea"/>
                          <a:cs typeface="Times New Roman"/>
                        </a:rPr>
                        <a:t> </a:t>
                      </a:r>
                      <a:r>
                        <a:rPr lang="en-US" sz="1600" b="1" kern="1200" spc="68" dirty="0">
                          <a:solidFill>
                            <a:schemeClr val="tx2">
                              <a:lumMod val="10000"/>
                            </a:schemeClr>
                          </a:solidFill>
                          <a:latin typeface="Times New Roman"/>
                          <a:ea typeface="+mn-ea"/>
                          <a:cs typeface="Times New Roman"/>
                        </a:rPr>
                        <a:t>ideas</a:t>
                      </a:r>
                      <a:r>
                        <a:rPr lang="en-US" sz="1600" b="1" kern="1200" spc="-19" dirty="0">
                          <a:solidFill>
                            <a:schemeClr val="tx2">
                              <a:lumMod val="10000"/>
                            </a:schemeClr>
                          </a:solidFill>
                          <a:latin typeface="Times New Roman"/>
                          <a:ea typeface="+mn-ea"/>
                          <a:cs typeface="Times New Roman"/>
                        </a:rPr>
                        <a:t> </a:t>
                      </a:r>
                      <a:r>
                        <a:rPr lang="en-US" sz="1600" b="1" kern="1200" spc="53" dirty="0">
                          <a:solidFill>
                            <a:schemeClr val="tx2">
                              <a:lumMod val="10000"/>
                            </a:schemeClr>
                          </a:solidFill>
                          <a:latin typeface="Times New Roman"/>
                          <a:ea typeface="+mn-ea"/>
                          <a:cs typeface="Times New Roman"/>
                        </a:rPr>
                        <a:t>and </a:t>
                      </a:r>
                      <a:r>
                        <a:rPr lang="en-US" sz="1600" b="1" kern="1200" spc="49" dirty="0">
                          <a:solidFill>
                            <a:schemeClr val="tx2">
                              <a:lumMod val="10000"/>
                            </a:schemeClr>
                          </a:solidFill>
                          <a:latin typeface="Times New Roman"/>
                          <a:ea typeface="+mn-ea"/>
                          <a:cs typeface="Times New Roman"/>
                        </a:rPr>
                        <a:t>communicate</a:t>
                      </a:r>
                      <a:endParaRPr lang="en-US" sz="1600" kern="1200" dirty="0">
                        <a:solidFill>
                          <a:schemeClr val="tx2">
                            <a:lumMod val="10000"/>
                          </a:schemeClr>
                        </a:solidFill>
                        <a:latin typeface="Times New Roman"/>
                        <a:ea typeface="+mn-ea"/>
                        <a:cs typeface="Times New Roman"/>
                      </a:endParaRPr>
                    </a:p>
                  </a:txBody>
                  <a:tcPr marL="0" marR="0" marT="163544" marB="0">
                    <a:lnT w="53975">
                      <a:solidFill>
                        <a:srgbClr val="FFFFFF"/>
                      </a:solidFill>
                      <a:prstDash val="solid"/>
                    </a:lnT>
                    <a:lnB w="53975" cap="flat" cmpd="sng" algn="ctr">
                      <a:solidFill>
                        <a:srgbClr val="FFFFFF"/>
                      </a:solidFill>
                      <a:prstDash val="solid"/>
                      <a:round/>
                      <a:headEnd type="none" w="med" len="med"/>
                      <a:tailEnd type="none" w="med" len="med"/>
                    </a:lnB>
                    <a:solidFill>
                      <a:schemeClr val="accent5"/>
                    </a:solidFill>
                  </a:tcPr>
                </a:tc>
                <a:extLst>
                  <a:ext uri="{0D108BD9-81ED-4DB2-BD59-A6C34878D82A}">
                    <a16:rowId xmlns:a16="http://schemas.microsoft.com/office/drawing/2014/main" val="1707835362"/>
                  </a:ext>
                </a:extLst>
              </a:tr>
              <a:tr h="643886">
                <a:tc>
                  <a:txBody>
                    <a:bodyPr/>
                    <a:lstStyle/>
                    <a:p>
                      <a:pPr marL="276860" marR="0" lvl="0" indent="0" algn="l" defTabSz="914400" rtl="0" eaLnBrk="1" fontAlgn="auto" latinLnBrk="0" hangingPunct="1">
                        <a:lnSpc>
                          <a:spcPct val="100000"/>
                        </a:lnSpc>
                        <a:spcBef>
                          <a:spcPts val="1290"/>
                        </a:spcBef>
                        <a:spcAft>
                          <a:spcPts val="0"/>
                        </a:spcAft>
                        <a:buClr>
                          <a:srgbClr val="000000"/>
                        </a:buClr>
                        <a:buSzTx/>
                        <a:buFont typeface="Arial"/>
                        <a:buNone/>
                        <a:tabLst/>
                        <a:defRPr/>
                      </a:pPr>
                      <a:r>
                        <a:rPr lang="en-US" sz="1600" b="1" kern="1200" spc="79" dirty="0">
                          <a:solidFill>
                            <a:schemeClr val="tx2">
                              <a:lumMod val="10000"/>
                            </a:schemeClr>
                          </a:solidFill>
                          <a:latin typeface="Times New Roman"/>
                          <a:ea typeface="+mn-ea"/>
                          <a:cs typeface="Times New Roman"/>
                        </a:rPr>
                        <a:t>Guide</a:t>
                      </a:r>
                      <a:r>
                        <a:rPr lang="en-US" sz="1600" b="1" kern="1200" spc="-11" dirty="0">
                          <a:solidFill>
                            <a:schemeClr val="tx2">
                              <a:lumMod val="10000"/>
                            </a:schemeClr>
                          </a:solidFill>
                          <a:latin typeface="Times New Roman"/>
                          <a:ea typeface="+mn-ea"/>
                          <a:cs typeface="Times New Roman"/>
                        </a:rPr>
                        <a:t> </a:t>
                      </a:r>
                      <a:r>
                        <a:rPr lang="en-US" sz="1600" b="1" kern="1200" spc="60" dirty="0">
                          <a:solidFill>
                            <a:schemeClr val="tx2">
                              <a:lumMod val="10000"/>
                            </a:schemeClr>
                          </a:solidFill>
                          <a:latin typeface="Times New Roman"/>
                          <a:ea typeface="+mn-ea"/>
                          <a:cs typeface="Times New Roman"/>
                        </a:rPr>
                        <a:t>students</a:t>
                      </a:r>
                      <a:r>
                        <a:rPr lang="en-US" sz="1600" b="1" kern="1200" spc="-19" dirty="0">
                          <a:solidFill>
                            <a:schemeClr val="tx2">
                              <a:lumMod val="10000"/>
                            </a:schemeClr>
                          </a:solidFill>
                          <a:latin typeface="Times New Roman"/>
                          <a:ea typeface="+mn-ea"/>
                          <a:cs typeface="Times New Roman"/>
                        </a:rPr>
                        <a:t> </a:t>
                      </a:r>
                      <a:r>
                        <a:rPr lang="en-US" sz="1600" b="1" kern="1200" spc="79" dirty="0">
                          <a:solidFill>
                            <a:schemeClr val="tx2">
                              <a:lumMod val="10000"/>
                            </a:schemeClr>
                          </a:solidFill>
                          <a:latin typeface="Times New Roman"/>
                          <a:ea typeface="+mn-ea"/>
                          <a:cs typeface="Times New Roman"/>
                        </a:rPr>
                        <a:t>in</a:t>
                      </a:r>
                      <a:r>
                        <a:rPr lang="en-US" sz="1600" b="1" kern="1200" spc="8" dirty="0">
                          <a:solidFill>
                            <a:schemeClr val="tx2">
                              <a:lumMod val="10000"/>
                            </a:schemeClr>
                          </a:solidFill>
                          <a:latin typeface="Times New Roman"/>
                          <a:ea typeface="+mn-ea"/>
                          <a:cs typeface="Times New Roman"/>
                        </a:rPr>
                        <a:t> </a:t>
                      </a:r>
                      <a:r>
                        <a:rPr lang="en-US" sz="1600" b="1" kern="1200" spc="49" dirty="0">
                          <a:solidFill>
                            <a:schemeClr val="tx2">
                              <a:lumMod val="10000"/>
                            </a:schemeClr>
                          </a:solidFill>
                          <a:latin typeface="Times New Roman"/>
                          <a:ea typeface="+mn-ea"/>
                          <a:cs typeface="Times New Roman"/>
                        </a:rPr>
                        <a:t>demonstrating</a:t>
                      </a:r>
                      <a:r>
                        <a:rPr lang="en-US" sz="1600" b="1" kern="1200" spc="-23" dirty="0">
                          <a:solidFill>
                            <a:schemeClr val="tx2">
                              <a:lumMod val="10000"/>
                            </a:schemeClr>
                          </a:solidFill>
                          <a:latin typeface="Times New Roman"/>
                          <a:ea typeface="+mn-ea"/>
                          <a:cs typeface="Times New Roman"/>
                        </a:rPr>
                        <a:t> </a:t>
                      </a:r>
                      <a:r>
                        <a:rPr lang="en-US" sz="1600" b="1" kern="1200" spc="34" dirty="0">
                          <a:solidFill>
                            <a:schemeClr val="tx2">
                              <a:lumMod val="10000"/>
                            </a:schemeClr>
                          </a:solidFill>
                          <a:latin typeface="Times New Roman"/>
                          <a:ea typeface="+mn-ea"/>
                          <a:cs typeface="Times New Roman"/>
                        </a:rPr>
                        <a:t>their</a:t>
                      </a:r>
                      <a:r>
                        <a:rPr lang="en-US" sz="1600" b="1" kern="1200" spc="-23" dirty="0">
                          <a:solidFill>
                            <a:schemeClr val="tx2">
                              <a:lumMod val="10000"/>
                            </a:schemeClr>
                          </a:solidFill>
                          <a:latin typeface="Times New Roman"/>
                          <a:ea typeface="+mn-ea"/>
                          <a:cs typeface="Times New Roman"/>
                        </a:rPr>
                        <a:t> </a:t>
                      </a:r>
                      <a:r>
                        <a:rPr lang="en-US" sz="1600" b="1" kern="1200" spc="71" dirty="0">
                          <a:solidFill>
                            <a:schemeClr val="tx2">
                              <a:lumMod val="10000"/>
                            </a:schemeClr>
                          </a:solidFill>
                          <a:latin typeface="Times New Roman"/>
                          <a:ea typeface="+mn-ea"/>
                          <a:cs typeface="Times New Roman"/>
                        </a:rPr>
                        <a:t>thinking  </a:t>
                      </a:r>
                      <a:r>
                        <a:rPr lang="en-US" sz="1600" b="1" kern="1200" spc="41" dirty="0">
                          <a:solidFill>
                            <a:schemeClr val="tx2">
                              <a:lumMod val="10000"/>
                            </a:schemeClr>
                          </a:solidFill>
                          <a:latin typeface="Times New Roman"/>
                          <a:ea typeface="+mn-ea"/>
                          <a:cs typeface="Times New Roman"/>
                        </a:rPr>
                        <a:t>process and organize them better.</a:t>
                      </a:r>
                      <a:endParaRPr lang="en-US" sz="1600" kern="1200" dirty="0">
                        <a:solidFill>
                          <a:schemeClr val="tx2">
                            <a:lumMod val="10000"/>
                          </a:schemeClr>
                        </a:solidFill>
                        <a:latin typeface="Times New Roman"/>
                        <a:ea typeface="+mn-ea"/>
                        <a:cs typeface="Times New Roman"/>
                      </a:endParaRPr>
                    </a:p>
                  </a:txBody>
                  <a:tcPr marL="0" marR="0" marT="163544" marB="0">
                    <a:lnT w="53975">
                      <a:solidFill>
                        <a:srgbClr val="FFFFFF"/>
                      </a:solidFill>
                      <a:prstDash val="solid"/>
                    </a:lnT>
                    <a:lnB w="53975" cap="flat" cmpd="sng" algn="ctr">
                      <a:solidFill>
                        <a:srgbClr val="FFFFFF"/>
                      </a:solidFill>
                      <a:prstDash val="solid"/>
                      <a:round/>
                      <a:headEnd type="none" w="med" len="med"/>
                      <a:tailEnd type="none" w="med" len="med"/>
                    </a:lnB>
                    <a:solidFill>
                      <a:schemeClr val="accent5"/>
                    </a:solidFill>
                  </a:tcPr>
                </a:tc>
                <a:extLst>
                  <a:ext uri="{0D108BD9-81ED-4DB2-BD59-A6C34878D82A}">
                    <a16:rowId xmlns:a16="http://schemas.microsoft.com/office/drawing/2014/main" val="359870845"/>
                  </a:ext>
                </a:extLst>
              </a:tr>
              <a:tr h="643886">
                <a:tc>
                  <a:txBody>
                    <a:bodyPr/>
                    <a:lstStyle/>
                    <a:p>
                      <a:pPr marL="276860" marR="0" lvl="0" indent="0" algn="l" defTabSz="914400" rtl="0" eaLnBrk="1" fontAlgn="auto" latinLnBrk="0" hangingPunct="1">
                        <a:lnSpc>
                          <a:spcPct val="100000"/>
                        </a:lnSpc>
                        <a:spcBef>
                          <a:spcPts val="1290"/>
                        </a:spcBef>
                        <a:spcAft>
                          <a:spcPts val="0"/>
                        </a:spcAft>
                        <a:buClr>
                          <a:srgbClr val="000000"/>
                        </a:buClr>
                        <a:buSzTx/>
                        <a:buFont typeface="Arial"/>
                        <a:buNone/>
                        <a:tabLst/>
                        <a:defRPr/>
                      </a:pPr>
                      <a:r>
                        <a:rPr lang="en-US" sz="1600" b="1" kern="1200" spc="38" dirty="0">
                          <a:solidFill>
                            <a:schemeClr val="tx2">
                              <a:lumMod val="10000"/>
                            </a:schemeClr>
                          </a:solidFill>
                          <a:latin typeface="Times New Roman"/>
                          <a:ea typeface="+mn-ea"/>
                          <a:cs typeface="Times New Roman"/>
                        </a:rPr>
                        <a:t>Language </a:t>
                      </a:r>
                      <a:r>
                        <a:rPr lang="en-US" sz="1600" b="1" kern="1200" spc="8" dirty="0">
                          <a:solidFill>
                            <a:schemeClr val="tx2">
                              <a:lumMod val="10000"/>
                            </a:schemeClr>
                          </a:solidFill>
                          <a:latin typeface="Times New Roman"/>
                          <a:ea typeface="+mn-ea"/>
                          <a:cs typeface="Times New Roman"/>
                        </a:rPr>
                        <a:t>barriers </a:t>
                      </a:r>
                      <a:r>
                        <a:rPr lang="en-US" sz="1600" b="1" kern="1200" spc="38" dirty="0">
                          <a:solidFill>
                            <a:schemeClr val="tx2">
                              <a:lumMod val="10000"/>
                            </a:schemeClr>
                          </a:solidFill>
                          <a:latin typeface="Times New Roman"/>
                          <a:ea typeface="+mn-ea"/>
                          <a:cs typeface="Times New Roman"/>
                        </a:rPr>
                        <a:t>(words, </a:t>
                      </a:r>
                      <a:r>
                        <a:rPr lang="en-US" sz="1600" b="1" kern="1200" spc="11" dirty="0">
                          <a:solidFill>
                            <a:schemeClr val="tx2">
                              <a:lumMod val="10000"/>
                            </a:schemeClr>
                          </a:solidFill>
                          <a:latin typeface="Times New Roman"/>
                          <a:ea typeface="+mn-ea"/>
                          <a:cs typeface="Times New Roman"/>
                        </a:rPr>
                        <a:t>grammar) </a:t>
                      </a:r>
                      <a:r>
                        <a:rPr lang="en-US" sz="1600" b="1" kern="1200" dirty="0">
                          <a:solidFill>
                            <a:schemeClr val="tx2">
                              <a:lumMod val="10000"/>
                            </a:schemeClr>
                          </a:solidFill>
                          <a:latin typeface="Times New Roman"/>
                          <a:ea typeface="+mn-ea"/>
                          <a:cs typeface="Times New Roman"/>
                        </a:rPr>
                        <a:t>are </a:t>
                      </a:r>
                      <a:r>
                        <a:rPr lang="en-US" sz="1600" b="1" kern="1200" spc="49" dirty="0">
                          <a:solidFill>
                            <a:schemeClr val="tx2">
                              <a:lumMod val="10000"/>
                            </a:schemeClr>
                          </a:solidFill>
                          <a:latin typeface="Times New Roman"/>
                          <a:ea typeface="+mn-ea"/>
                          <a:cs typeface="Times New Roman"/>
                        </a:rPr>
                        <a:t>removed, </a:t>
                      </a:r>
                      <a:r>
                        <a:rPr lang="en-US" sz="1600" b="1" kern="1200" spc="68" dirty="0">
                          <a:solidFill>
                            <a:schemeClr val="tx2">
                              <a:lumMod val="10000"/>
                            </a:schemeClr>
                          </a:solidFill>
                          <a:latin typeface="Times New Roman"/>
                          <a:ea typeface="+mn-ea"/>
                          <a:cs typeface="Times New Roman"/>
                        </a:rPr>
                        <a:t>so </a:t>
                      </a:r>
                      <a:r>
                        <a:rPr lang="en-US" sz="1600" b="1" kern="1200" spc="19" dirty="0">
                          <a:solidFill>
                            <a:schemeClr val="tx2">
                              <a:lumMod val="10000"/>
                            </a:schemeClr>
                          </a:solidFill>
                          <a:latin typeface="Times New Roman"/>
                          <a:ea typeface="+mn-ea"/>
                          <a:cs typeface="Times New Roman"/>
                        </a:rPr>
                        <a:t>that  </a:t>
                      </a:r>
                      <a:r>
                        <a:rPr lang="en-US" sz="1600" b="1" kern="1200" spc="30" dirty="0">
                          <a:solidFill>
                            <a:schemeClr val="tx2">
                              <a:lumMod val="10000"/>
                            </a:schemeClr>
                          </a:solidFill>
                          <a:latin typeface="Times New Roman"/>
                          <a:ea typeface="+mn-ea"/>
                          <a:cs typeface="Times New Roman"/>
                        </a:rPr>
                        <a:t>learners</a:t>
                      </a:r>
                      <a:r>
                        <a:rPr lang="en-US" sz="1600" b="1" kern="1200" spc="-19" dirty="0">
                          <a:solidFill>
                            <a:schemeClr val="tx2">
                              <a:lumMod val="10000"/>
                            </a:schemeClr>
                          </a:solidFill>
                          <a:latin typeface="Times New Roman"/>
                          <a:ea typeface="+mn-ea"/>
                          <a:cs typeface="Times New Roman"/>
                        </a:rPr>
                        <a:t> </a:t>
                      </a:r>
                      <a:r>
                        <a:rPr lang="en-US" sz="1600" b="1" kern="1200" spc="23" dirty="0">
                          <a:solidFill>
                            <a:schemeClr val="tx2">
                              <a:lumMod val="10000"/>
                            </a:schemeClr>
                          </a:solidFill>
                          <a:latin typeface="Times New Roman"/>
                          <a:ea typeface="+mn-ea"/>
                          <a:cs typeface="Times New Roman"/>
                        </a:rPr>
                        <a:t>can</a:t>
                      </a:r>
                      <a:r>
                        <a:rPr lang="en-US" sz="1600" b="1" kern="1200" spc="-8" dirty="0">
                          <a:solidFill>
                            <a:schemeClr val="tx2">
                              <a:lumMod val="10000"/>
                            </a:schemeClr>
                          </a:solidFill>
                          <a:latin typeface="Times New Roman"/>
                          <a:ea typeface="+mn-ea"/>
                          <a:cs typeface="Times New Roman"/>
                        </a:rPr>
                        <a:t> </a:t>
                      </a:r>
                      <a:r>
                        <a:rPr lang="en-US" sz="1600" b="1" kern="1200" spc="56" dirty="0">
                          <a:solidFill>
                            <a:schemeClr val="tx2">
                              <a:lumMod val="10000"/>
                            </a:schemeClr>
                          </a:solidFill>
                          <a:latin typeface="Times New Roman"/>
                          <a:ea typeface="+mn-ea"/>
                          <a:cs typeface="Times New Roman"/>
                        </a:rPr>
                        <a:t>focus</a:t>
                      </a:r>
                      <a:r>
                        <a:rPr lang="en-US" sz="1600" b="1" kern="1200" dirty="0">
                          <a:solidFill>
                            <a:schemeClr val="tx2">
                              <a:lumMod val="10000"/>
                            </a:schemeClr>
                          </a:solidFill>
                          <a:latin typeface="Times New Roman"/>
                          <a:ea typeface="+mn-ea"/>
                          <a:cs typeface="Times New Roman"/>
                        </a:rPr>
                        <a:t> </a:t>
                      </a:r>
                      <a:r>
                        <a:rPr lang="en-US" sz="1600" b="1" kern="1200" spc="75" dirty="0">
                          <a:solidFill>
                            <a:schemeClr val="tx2">
                              <a:lumMod val="10000"/>
                            </a:schemeClr>
                          </a:solidFill>
                          <a:latin typeface="Times New Roman"/>
                          <a:ea typeface="+mn-ea"/>
                          <a:cs typeface="Times New Roman"/>
                        </a:rPr>
                        <a:t>on</a:t>
                      </a:r>
                      <a:r>
                        <a:rPr lang="en-US" sz="1600" b="1" kern="1200" spc="11" dirty="0">
                          <a:solidFill>
                            <a:schemeClr val="tx2">
                              <a:lumMod val="10000"/>
                            </a:schemeClr>
                          </a:solidFill>
                          <a:latin typeface="Times New Roman"/>
                          <a:ea typeface="+mn-ea"/>
                          <a:cs typeface="Times New Roman"/>
                        </a:rPr>
                        <a:t> </a:t>
                      </a:r>
                      <a:r>
                        <a:rPr lang="en-US" sz="1600" b="1" kern="1200" spc="49" dirty="0">
                          <a:solidFill>
                            <a:schemeClr val="tx2">
                              <a:lumMod val="10000"/>
                            </a:schemeClr>
                          </a:solidFill>
                          <a:latin typeface="Times New Roman"/>
                          <a:ea typeface="+mn-ea"/>
                          <a:cs typeface="Times New Roman"/>
                        </a:rPr>
                        <a:t>the</a:t>
                      </a:r>
                      <a:r>
                        <a:rPr lang="en-US" sz="1600" b="1" kern="1200" spc="-4" dirty="0">
                          <a:solidFill>
                            <a:schemeClr val="tx2">
                              <a:lumMod val="10000"/>
                            </a:schemeClr>
                          </a:solidFill>
                          <a:latin typeface="Times New Roman"/>
                          <a:ea typeface="+mn-ea"/>
                          <a:cs typeface="Times New Roman"/>
                        </a:rPr>
                        <a:t> </a:t>
                      </a:r>
                      <a:r>
                        <a:rPr lang="en-US" sz="1600" b="1" kern="1200" spc="53" dirty="0">
                          <a:solidFill>
                            <a:schemeClr val="tx2">
                              <a:lumMod val="10000"/>
                            </a:schemeClr>
                          </a:solidFill>
                          <a:latin typeface="Times New Roman"/>
                          <a:ea typeface="+mn-ea"/>
                          <a:cs typeface="Times New Roman"/>
                        </a:rPr>
                        <a:t>connections</a:t>
                      </a:r>
                      <a:r>
                        <a:rPr lang="en-US" sz="1600" b="1" kern="1200" spc="-15" dirty="0">
                          <a:solidFill>
                            <a:schemeClr val="tx2">
                              <a:lumMod val="10000"/>
                            </a:schemeClr>
                          </a:solidFill>
                          <a:latin typeface="Times New Roman"/>
                          <a:ea typeface="+mn-ea"/>
                          <a:cs typeface="Times New Roman"/>
                        </a:rPr>
                        <a:t> </a:t>
                      </a:r>
                      <a:r>
                        <a:rPr lang="en-US" sz="1600" b="1" kern="1200" spc="75" dirty="0">
                          <a:solidFill>
                            <a:schemeClr val="tx2">
                              <a:lumMod val="10000"/>
                            </a:schemeClr>
                          </a:solidFill>
                          <a:latin typeface="Times New Roman"/>
                          <a:ea typeface="+mn-ea"/>
                          <a:cs typeface="Times New Roman"/>
                        </a:rPr>
                        <a:t>between</a:t>
                      </a:r>
                      <a:r>
                        <a:rPr lang="en-US" sz="1600" b="1" kern="1200" spc="-30" dirty="0">
                          <a:solidFill>
                            <a:schemeClr val="tx2">
                              <a:lumMod val="10000"/>
                            </a:schemeClr>
                          </a:solidFill>
                          <a:latin typeface="Times New Roman"/>
                          <a:ea typeface="+mn-ea"/>
                          <a:cs typeface="Times New Roman"/>
                        </a:rPr>
                        <a:t> </a:t>
                      </a:r>
                      <a:r>
                        <a:rPr lang="en-US" sz="1600" b="1" kern="1200" spc="41" dirty="0">
                          <a:solidFill>
                            <a:schemeClr val="tx2">
                              <a:lumMod val="10000"/>
                            </a:schemeClr>
                          </a:solidFill>
                          <a:latin typeface="Times New Roman"/>
                          <a:ea typeface="+mn-ea"/>
                          <a:cs typeface="Times New Roman"/>
                        </a:rPr>
                        <a:t>information.</a:t>
                      </a:r>
                      <a:endParaRPr lang="en-US" sz="1600" kern="1200" dirty="0">
                        <a:solidFill>
                          <a:schemeClr val="tx2">
                            <a:lumMod val="10000"/>
                          </a:schemeClr>
                        </a:solidFill>
                        <a:latin typeface="Times New Roman"/>
                        <a:ea typeface="+mn-ea"/>
                        <a:cs typeface="Times New Roman"/>
                      </a:endParaRPr>
                    </a:p>
                  </a:txBody>
                  <a:tcPr marL="0" marR="0" marT="163544" marB="0">
                    <a:lnT w="53975">
                      <a:solidFill>
                        <a:srgbClr val="FFFFFF"/>
                      </a:solidFill>
                      <a:prstDash val="solid"/>
                    </a:lnT>
                    <a:solidFill>
                      <a:schemeClr val="accent5"/>
                    </a:solidFill>
                  </a:tcPr>
                </a:tc>
                <a:extLst>
                  <a:ext uri="{0D108BD9-81ED-4DB2-BD59-A6C34878D82A}">
                    <a16:rowId xmlns:a16="http://schemas.microsoft.com/office/drawing/2014/main" val="3092989984"/>
                  </a:ext>
                </a:extLst>
              </a:tr>
            </a:tbl>
          </a:graphicData>
        </a:graphic>
      </p:graphicFrame>
      <p:grpSp>
        <p:nvGrpSpPr>
          <p:cNvPr id="22" name="Group 21">
            <a:extLst>
              <a:ext uri="{FF2B5EF4-FFF2-40B4-BE49-F238E27FC236}">
                <a16:creationId xmlns:a16="http://schemas.microsoft.com/office/drawing/2014/main" id="{E67DB3E4-3986-4D6F-54FB-4A72F557766A}"/>
              </a:ext>
            </a:extLst>
          </p:cNvPr>
          <p:cNvGrpSpPr/>
          <p:nvPr/>
        </p:nvGrpSpPr>
        <p:grpSpPr>
          <a:xfrm>
            <a:off x="615607" y="456339"/>
            <a:ext cx="907657" cy="4361682"/>
            <a:chOff x="849287" y="456339"/>
            <a:chExt cx="907657" cy="4361682"/>
          </a:xfrm>
        </p:grpSpPr>
        <p:sp>
          <p:nvSpPr>
            <p:cNvPr id="7" name="object 5">
              <a:extLst>
                <a:ext uri="{FF2B5EF4-FFF2-40B4-BE49-F238E27FC236}">
                  <a16:creationId xmlns:a16="http://schemas.microsoft.com/office/drawing/2014/main" id="{D697AF04-E2FC-271D-3D03-A625B8D76EDE}"/>
                </a:ext>
              </a:extLst>
            </p:cNvPr>
            <p:cNvSpPr/>
            <p:nvPr/>
          </p:nvSpPr>
          <p:spPr>
            <a:xfrm>
              <a:off x="879462" y="3148422"/>
              <a:ext cx="869633" cy="412094"/>
            </a:xfrm>
            <a:custGeom>
              <a:avLst/>
              <a:gdLst/>
              <a:ahLst/>
              <a:cxnLst/>
              <a:rect l="l" t="t" r="r" b="b"/>
              <a:pathLst>
                <a:path w="1054100" h="664845">
                  <a:moveTo>
                    <a:pt x="1053896" y="0"/>
                  </a:moveTo>
                  <a:lnTo>
                    <a:pt x="981951" y="47904"/>
                  </a:lnTo>
                  <a:lnTo>
                    <a:pt x="929970" y="61150"/>
                  </a:lnTo>
                  <a:lnTo>
                    <a:pt x="866457" y="72580"/>
                  </a:lnTo>
                  <a:lnTo>
                    <a:pt x="792911" y="81953"/>
                  </a:lnTo>
                  <a:lnTo>
                    <a:pt x="710819" y="88963"/>
                  </a:lnTo>
                  <a:lnTo>
                    <a:pt x="621665" y="93383"/>
                  </a:lnTo>
                  <a:lnTo>
                    <a:pt x="526948" y="94907"/>
                  </a:lnTo>
                  <a:lnTo>
                    <a:pt x="432231" y="93383"/>
                  </a:lnTo>
                  <a:lnTo>
                    <a:pt x="343077" y="88976"/>
                  </a:lnTo>
                  <a:lnTo>
                    <a:pt x="260985" y="81953"/>
                  </a:lnTo>
                  <a:lnTo>
                    <a:pt x="187439" y="72593"/>
                  </a:lnTo>
                  <a:lnTo>
                    <a:pt x="123926" y="61150"/>
                  </a:lnTo>
                  <a:lnTo>
                    <a:pt x="32969" y="33121"/>
                  </a:lnTo>
                  <a:lnTo>
                    <a:pt x="0" y="0"/>
                  </a:lnTo>
                  <a:lnTo>
                    <a:pt x="0" y="569442"/>
                  </a:lnTo>
                  <a:lnTo>
                    <a:pt x="71945" y="617347"/>
                  </a:lnTo>
                  <a:lnTo>
                    <a:pt x="123926" y="630593"/>
                  </a:lnTo>
                  <a:lnTo>
                    <a:pt x="187439" y="642035"/>
                  </a:lnTo>
                  <a:lnTo>
                    <a:pt x="260985" y="651395"/>
                  </a:lnTo>
                  <a:lnTo>
                    <a:pt x="343077" y="658418"/>
                  </a:lnTo>
                  <a:lnTo>
                    <a:pt x="432231" y="662825"/>
                  </a:lnTo>
                  <a:lnTo>
                    <a:pt x="526948" y="664349"/>
                  </a:lnTo>
                  <a:lnTo>
                    <a:pt x="621665" y="662825"/>
                  </a:lnTo>
                  <a:lnTo>
                    <a:pt x="710819" y="658418"/>
                  </a:lnTo>
                  <a:lnTo>
                    <a:pt x="792911" y="651395"/>
                  </a:lnTo>
                  <a:lnTo>
                    <a:pt x="866457" y="642035"/>
                  </a:lnTo>
                  <a:lnTo>
                    <a:pt x="929957" y="630593"/>
                  </a:lnTo>
                  <a:lnTo>
                    <a:pt x="1020927" y="602564"/>
                  </a:lnTo>
                  <a:lnTo>
                    <a:pt x="1053896" y="569442"/>
                  </a:lnTo>
                  <a:lnTo>
                    <a:pt x="1053896" y="94907"/>
                  </a:lnTo>
                  <a:lnTo>
                    <a:pt x="1053896" y="0"/>
                  </a:lnTo>
                  <a:close/>
                </a:path>
              </a:pathLst>
            </a:custGeom>
            <a:solidFill>
              <a:srgbClr val="A4367D"/>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8" name="object 6">
              <a:extLst>
                <a:ext uri="{FF2B5EF4-FFF2-40B4-BE49-F238E27FC236}">
                  <a16:creationId xmlns:a16="http://schemas.microsoft.com/office/drawing/2014/main" id="{1641830A-FAEE-2807-876B-D1E4F810760A}"/>
                </a:ext>
              </a:extLst>
            </p:cNvPr>
            <p:cNvSpPr/>
            <p:nvPr/>
          </p:nvSpPr>
          <p:spPr>
            <a:xfrm>
              <a:off x="864375" y="3019029"/>
              <a:ext cx="869633" cy="158210"/>
            </a:xfrm>
            <a:custGeom>
              <a:avLst/>
              <a:gdLst/>
              <a:ahLst/>
              <a:cxnLst/>
              <a:rect l="l" t="t" r="r" b="b"/>
              <a:pathLst>
                <a:path w="1054100" h="191770">
                  <a:moveTo>
                    <a:pt x="526948" y="0"/>
                  </a:moveTo>
                  <a:lnTo>
                    <a:pt x="432231" y="1536"/>
                  </a:lnTo>
                  <a:lnTo>
                    <a:pt x="343077" y="5994"/>
                  </a:lnTo>
                  <a:lnTo>
                    <a:pt x="260985" y="13080"/>
                  </a:lnTo>
                  <a:lnTo>
                    <a:pt x="187439" y="22529"/>
                  </a:lnTo>
                  <a:lnTo>
                    <a:pt x="123926" y="34074"/>
                  </a:lnTo>
                  <a:lnTo>
                    <a:pt x="71945" y="47447"/>
                  </a:lnTo>
                  <a:lnTo>
                    <a:pt x="8496" y="78587"/>
                  </a:lnTo>
                  <a:lnTo>
                    <a:pt x="0" y="95808"/>
                  </a:lnTo>
                  <a:lnTo>
                    <a:pt x="8496" y="113029"/>
                  </a:lnTo>
                  <a:lnTo>
                    <a:pt x="71945" y="144157"/>
                  </a:lnTo>
                  <a:lnTo>
                    <a:pt x="123926" y="157530"/>
                  </a:lnTo>
                  <a:lnTo>
                    <a:pt x="187439" y="169087"/>
                  </a:lnTo>
                  <a:lnTo>
                    <a:pt x="260985" y="178536"/>
                  </a:lnTo>
                  <a:lnTo>
                    <a:pt x="343077" y="185623"/>
                  </a:lnTo>
                  <a:lnTo>
                    <a:pt x="432231" y="190068"/>
                  </a:lnTo>
                  <a:lnTo>
                    <a:pt x="526948" y="191617"/>
                  </a:lnTo>
                  <a:lnTo>
                    <a:pt x="621665" y="190068"/>
                  </a:lnTo>
                  <a:lnTo>
                    <a:pt x="710819" y="185623"/>
                  </a:lnTo>
                  <a:lnTo>
                    <a:pt x="792911" y="178536"/>
                  </a:lnTo>
                  <a:lnTo>
                    <a:pt x="866457" y="169087"/>
                  </a:lnTo>
                  <a:lnTo>
                    <a:pt x="929957" y="157530"/>
                  </a:lnTo>
                  <a:lnTo>
                    <a:pt x="981951" y="144157"/>
                  </a:lnTo>
                  <a:lnTo>
                    <a:pt x="1045400" y="113029"/>
                  </a:lnTo>
                  <a:lnTo>
                    <a:pt x="1053896" y="95808"/>
                  </a:lnTo>
                  <a:lnTo>
                    <a:pt x="1045400" y="78587"/>
                  </a:lnTo>
                  <a:lnTo>
                    <a:pt x="981951" y="47447"/>
                  </a:lnTo>
                  <a:lnTo>
                    <a:pt x="929957" y="34074"/>
                  </a:lnTo>
                  <a:lnTo>
                    <a:pt x="866457" y="22529"/>
                  </a:lnTo>
                  <a:lnTo>
                    <a:pt x="792911" y="13080"/>
                  </a:lnTo>
                  <a:lnTo>
                    <a:pt x="710819" y="5994"/>
                  </a:lnTo>
                  <a:lnTo>
                    <a:pt x="621665" y="1536"/>
                  </a:lnTo>
                  <a:lnTo>
                    <a:pt x="526948" y="0"/>
                  </a:lnTo>
                  <a:close/>
                </a:path>
              </a:pathLst>
            </a:custGeom>
            <a:solidFill>
              <a:schemeClr val="tx2">
                <a:lumMod val="10000"/>
              </a:schemeClr>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9" name="object 7">
              <a:extLst>
                <a:ext uri="{FF2B5EF4-FFF2-40B4-BE49-F238E27FC236}">
                  <a16:creationId xmlns:a16="http://schemas.microsoft.com/office/drawing/2014/main" id="{D5D14026-A090-28B4-48F4-C57457D0E172}"/>
                </a:ext>
              </a:extLst>
            </p:cNvPr>
            <p:cNvSpPr/>
            <p:nvPr/>
          </p:nvSpPr>
          <p:spPr>
            <a:xfrm>
              <a:off x="871918" y="2533573"/>
              <a:ext cx="869633" cy="453303"/>
            </a:xfrm>
            <a:custGeom>
              <a:avLst/>
              <a:gdLst/>
              <a:ahLst/>
              <a:cxnLst/>
              <a:rect l="l" t="t" r="r" b="b"/>
              <a:pathLst>
                <a:path w="1054100" h="664845">
                  <a:moveTo>
                    <a:pt x="1053896" y="0"/>
                  </a:moveTo>
                  <a:lnTo>
                    <a:pt x="981951" y="47904"/>
                  </a:lnTo>
                  <a:lnTo>
                    <a:pt x="929970" y="61150"/>
                  </a:lnTo>
                  <a:lnTo>
                    <a:pt x="866457" y="72580"/>
                  </a:lnTo>
                  <a:lnTo>
                    <a:pt x="792911" y="81953"/>
                  </a:lnTo>
                  <a:lnTo>
                    <a:pt x="710819" y="88963"/>
                  </a:lnTo>
                  <a:lnTo>
                    <a:pt x="621665" y="93383"/>
                  </a:lnTo>
                  <a:lnTo>
                    <a:pt x="526948" y="94907"/>
                  </a:lnTo>
                  <a:lnTo>
                    <a:pt x="432231" y="93383"/>
                  </a:lnTo>
                  <a:lnTo>
                    <a:pt x="343077" y="88976"/>
                  </a:lnTo>
                  <a:lnTo>
                    <a:pt x="260985" y="81953"/>
                  </a:lnTo>
                  <a:lnTo>
                    <a:pt x="187439" y="72593"/>
                  </a:lnTo>
                  <a:lnTo>
                    <a:pt x="123926" y="61150"/>
                  </a:lnTo>
                  <a:lnTo>
                    <a:pt x="32969" y="33121"/>
                  </a:lnTo>
                  <a:lnTo>
                    <a:pt x="0" y="0"/>
                  </a:lnTo>
                  <a:lnTo>
                    <a:pt x="0" y="569442"/>
                  </a:lnTo>
                  <a:lnTo>
                    <a:pt x="71945" y="617347"/>
                  </a:lnTo>
                  <a:lnTo>
                    <a:pt x="123926" y="630593"/>
                  </a:lnTo>
                  <a:lnTo>
                    <a:pt x="187439" y="642023"/>
                  </a:lnTo>
                  <a:lnTo>
                    <a:pt x="260985" y="651395"/>
                  </a:lnTo>
                  <a:lnTo>
                    <a:pt x="343077" y="658406"/>
                  </a:lnTo>
                  <a:lnTo>
                    <a:pt x="432231" y="662825"/>
                  </a:lnTo>
                  <a:lnTo>
                    <a:pt x="526948" y="664349"/>
                  </a:lnTo>
                  <a:lnTo>
                    <a:pt x="621665" y="662825"/>
                  </a:lnTo>
                  <a:lnTo>
                    <a:pt x="710819" y="658406"/>
                  </a:lnTo>
                  <a:lnTo>
                    <a:pt x="792911" y="651395"/>
                  </a:lnTo>
                  <a:lnTo>
                    <a:pt x="866457" y="642023"/>
                  </a:lnTo>
                  <a:lnTo>
                    <a:pt x="929957" y="630593"/>
                  </a:lnTo>
                  <a:lnTo>
                    <a:pt x="1020927" y="602564"/>
                  </a:lnTo>
                  <a:lnTo>
                    <a:pt x="1053896" y="569442"/>
                  </a:lnTo>
                  <a:lnTo>
                    <a:pt x="1053896" y="94907"/>
                  </a:lnTo>
                  <a:lnTo>
                    <a:pt x="1053896" y="0"/>
                  </a:lnTo>
                  <a:close/>
                </a:path>
              </a:pathLst>
            </a:custGeom>
            <a:solidFill>
              <a:srgbClr val="E46C0A"/>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0" name="object 8">
              <a:extLst>
                <a:ext uri="{FF2B5EF4-FFF2-40B4-BE49-F238E27FC236}">
                  <a16:creationId xmlns:a16="http://schemas.microsoft.com/office/drawing/2014/main" id="{526C3753-9A7E-67AF-DEB8-3F5C6EAAD104}"/>
                </a:ext>
              </a:extLst>
            </p:cNvPr>
            <p:cNvSpPr/>
            <p:nvPr/>
          </p:nvSpPr>
          <p:spPr>
            <a:xfrm>
              <a:off x="879462" y="2394720"/>
              <a:ext cx="869633" cy="158210"/>
            </a:xfrm>
            <a:custGeom>
              <a:avLst/>
              <a:gdLst/>
              <a:ahLst/>
              <a:cxnLst/>
              <a:rect l="l" t="t" r="r" b="b"/>
              <a:pathLst>
                <a:path w="1054100" h="191770">
                  <a:moveTo>
                    <a:pt x="526948" y="0"/>
                  </a:moveTo>
                  <a:lnTo>
                    <a:pt x="432231" y="1536"/>
                  </a:lnTo>
                  <a:lnTo>
                    <a:pt x="343077" y="5994"/>
                  </a:lnTo>
                  <a:lnTo>
                    <a:pt x="260985" y="13081"/>
                  </a:lnTo>
                  <a:lnTo>
                    <a:pt x="187439" y="22529"/>
                  </a:lnTo>
                  <a:lnTo>
                    <a:pt x="123926" y="34074"/>
                  </a:lnTo>
                  <a:lnTo>
                    <a:pt x="71945" y="47447"/>
                  </a:lnTo>
                  <a:lnTo>
                    <a:pt x="8496" y="78587"/>
                  </a:lnTo>
                  <a:lnTo>
                    <a:pt x="0" y="95808"/>
                  </a:lnTo>
                  <a:lnTo>
                    <a:pt x="8496" y="113030"/>
                  </a:lnTo>
                  <a:lnTo>
                    <a:pt x="71945" y="144157"/>
                  </a:lnTo>
                  <a:lnTo>
                    <a:pt x="123926" y="157530"/>
                  </a:lnTo>
                  <a:lnTo>
                    <a:pt x="187439" y="169087"/>
                  </a:lnTo>
                  <a:lnTo>
                    <a:pt x="260985" y="178536"/>
                  </a:lnTo>
                  <a:lnTo>
                    <a:pt x="343077" y="185623"/>
                  </a:lnTo>
                  <a:lnTo>
                    <a:pt x="432231" y="190068"/>
                  </a:lnTo>
                  <a:lnTo>
                    <a:pt x="526948" y="191617"/>
                  </a:lnTo>
                  <a:lnTo>
                    <a:pt x="621665" y="190068"/>
                  </a:lnTo>
                  <a:lnTo>
                    <a:pt x="710819" y="185623"/>
                  </a:lnTo>
                  <a:lnTo>
                    <a:pt x="792911" y="178536"/>
                  </a:lnTo>
                  <a:lnTo>
                    <a:pt x="866457" y="169087"/>
                  </a:lnTo>
                  <a:lnTo>
                    <a:pt x="929957" y="157530"/>
                  </a:lnTo>
                  <a:lnTo>
                    <a:pt x="981951" y="144157"/>
                  </a:lnTo>
                  <a:lnTo>
                    <a:pt x="1045400" y="113030"/>
                  </a:lnTo>
                  <a:lnTo>
                    <a:pt x="1053896" y="95808"/>
                  </a:lnTo>
                  <a:lnTo>
                    <a:pt x="1045400" y="78587"/>
                  </a:lnTo>
                  <a:lnTo>
                    <a:pt x="981951" y="47447"/>
                  </a:lnTo>
                  <a:lnTo>
                    <a:pt x="929957" y="34074"/>
                  </a:lnTo>
                  <a:lnTo>
                    <a:pt x="866457" y="22529"/>
                  </a:lnTo>
                  <a:lnTo>
                    <a:pt x="792911" y="13081"/>
                  </a:lnTo>
                  <a:lnTo>
                    <a:pt x="710819" y="5994"/>
                  </a:lnTo>
                  <a:lnTo>
                    <a:pt x="621665" y="1536"/>
                  </a:lnTo>
                  <a:lnTo>
                    <a:pt x="526948" y="0"/>
                  </a:lnTo>
                  <a:close/>
                </a:path>
              </a:pathLst>
            </a:custGeom>
            <a:solidFill>
              <a:srgbClr val="903B06"/>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1" name="object 9">
              <a:extLst>
                <a:ext uri="{FF2B5EF4-FFF2-40B4-BE49-F238E27FC236}">
                  <a16:creationId xmlns:a16="http://schemas.microsoft.com/office/drawing/2014/main" id="{0A025AD5-4669-1002-5169-65B4FE6607B5}"/>
                </a:ext>
              </a:extLst>
            </p:cNvPr>
            <p:cNvSpPr/>
            <p:nvPr/>
          </p:nvSpPr>
          <p:spPr>
            <a:xfrm>
              <a:off x="856831" y="1912976"/>
              <a:ext cx="869633" cy="453303"/>
            </a:xfrm>
            <a:custGeom>
              <a:avLst/>
              <a:gdLst/>
              <a:ahLst/>
              <a:cxnLst/>
              <a:rect l="l" t="t" r="r" b="b"/>
              <a:pathLst>
                <a:path w="1054100" h="664845">
                  <a:moveTo>
                    <a:pt x="1053896" y="0"/>
                  </a:moveTo>
                  <a:lnTo>
                    <a:pt x="981951" y="47891"/>
                  </a:lnTo>
                  <a:lnTo>
                    <a:pt x="929970" y="61137"/>
                  </a:lnTo>
                  <a:lnTo>
                    <a:pt x="866457" y="72580"/>
                  </a:lnTo>
                  <a:lnTo>
                    <a:pt x="792911" y="81940"/>
                  </a:lnTo>
                  <a:lnTo>
                    <a:pt x="710819" y="88963"/>
                  </a:lnTo>
                  <a:lnTo>
                    <a:pt x="621665" y="93370"/>
                  </a:lnTo>
                  <a:lnTo>
                    <a:pt x="527735" y="94881"/>
                  </a:lnTo>
                  <a:lnTo>
                    <a:pt x="526948" y="94881"/>
                  </a:lnTo>
                  <a:lnTo>
                    <a:pt x="432231" y="93357"/>
                  </a:lnTo>
                  <a:lnTo>
                    <a:pt x="343077" y="88950"/>
                  </a:lnTo>
                  <a:lnTo>
                    <a:pt x="260985" y="81927"/>
                  </a:lnTo>
                  <a:lnTo>
                    <a:pt x="187439" y="72567"/>
                  </a:lnTo>
                  <a:lnTo>
                    <a:pt x="123926" y="61137"/>
                  </a:lnTo>
                  <a:lnTo>
                    <a:pt x="32969" y="33108"/>
                  </a:lnTo>
                  <a:lnTo>
                    <a:pt x="0" y="0"/>
                  </a:lnTo>
                  <a:lnTo>
                    <a:pt x="0" y="569328"/>
                  </a:lnTo>
                  <a:lnTo>
                    <a:pt x="71945" y="617232"/>
                  </a:lnTo>
                  <a:lnTo>
                    <a:pt x="123926" y="630466"/>
                  </a:lnTo>
                  <a:lnTo>
                    <a:pt x="187439" y="641908"/>
                  </a:lnTo>
                  <a:lnTo>
                    <a:pt x="260985" y="651268"/>
                  </a:lnTo>
                  <a:lnTo>
                    <a:pt x="343077" y="658291"/>
                  </a:lnTo>
                  <a:lnTo>
                    <a:pt x="432231" y="662698"/>
                  </a:lnTo>
                  <a:lnTo>
                    <a:pt x="526948" y="664222"/>
                  </a:lnTo>
                  <a:lnTo>
                    <a:pt x="621665" y="662698"/>
                  </a:lnTo>
                  <a:lnTo>
                    <a:pt x="710819" y="658291"/>
                  </a:lnTo>
                  <a:lnTo>
                    <a:pt x="792911" y="651268"/>
                  </a:lnTo>
                  <a:lnTo>
                    <a:pt x="866457" y="641908"/>
                  </a:lnTo>
                  <a:lnTo>
                    <a:pt x="929957" y="630466"/>
                  </a:lnTo>
                  <a:lnTo>
                    <a:pt x="1020927" y="602449"/>
                  </a:lnTo>
                  <a:lnTo>
                    <a:pt x="1053896" y="569328"/>
                  </a:lnTo>
                  <a:lnTo>
                    <a:pt x="1053896" y="94894"/>
                  </a:lnTo>
                  <a:lnTo>
                    <a:pt x="1053896" y="0"/>
                  </a:lnTo>
                  <a:close/>
                </a:path>
              </a:pathLst>
            </a:custGeom>
            <a:solidFill>
              <a:schemeClr val="tx1">
                <a:lumMod val="65000"/>
              </a:schemeClr>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2" name="object 10">
              <a:extLst>
                <a:ext uri="{FF2B5EF4-FFF2-40B4-BE49-F238E27FC236}">
                  <a16:creationId xmlns:a16="http://schemas.microsoft.com/office/drawing/2014/main" id="{7C15C908-0DC6-A4E8-CB5A-3F4EFA72B69E}"/>
                </a:ext>
              </a:extLst>
            </p:cNvPr>
            <p:cNvSpPr/>
            <p:nvPr/>
          </p:nvSpPr>
          <p:spPr>
            <a:xfrm>
              <a:off x="864375" y="1759305"/>
              <a:ext cx="869633" cy="156115"/>
            </a:xfrm>
            <a:custGeom>
              <a:avLst/>
              <a:gdLst/>
              <a:ahLst/>
              <a:cxnLst/>
              <a:rect l="l" t="t" r="r" b="b"/>
              <a:pathLst>
                <a:path w="1054100" h="189229">
                  <a:moveTo>
                    <a:pt x="526948" y="0"/>
                  </a:moveTo>
                  <a:lnTo>
                    <a:pt x="432231" y="1523"/>
                  </a:lnTo>
                  <a:lnTo>
                    <a:pt x="343077" y="5905"/>
                  </a:lnTo>
                  <a:lnTo>
                    <a:pt x="260985" y="12890"/>
                  </a:lnTo>
                  <a:lnTo>
                    <a:pt x="187439" y="22212"/>
                  </a:lnTo>
                  <a:lnTo>
                    <a:pt x="123926" y="33591"/>
                  </a:lnTo>
                  <a:lnTo>
                    <a:pt x="71945" y="46761"/>
                  </a:lnTo>
                  <a:lnTo>
                    <a:pt x="8496" y="77444"/>
                  </a:lnTo>
                  <a:lnTo>
                    <a:pt x="0" y="94411"/>
                  </a:lnTo>
                  <a:lnTo>
                    <a:pt x="8496" y="111378"/>
                  </a:lnTo>
                  <a:lnTo>
                    <a:pt x="71945" y="142062"/>
                  </a:lnTo>
                  <a:lnTo>
                    <a:pt x="123926" y="155244"/>
                  </a:lnTo>
                  <a:lnTo>
                    <a:pt x="187439" y="166623"/>
                  </a:lnTo>
                  <a:lnTo>
                    <a:pt x="260985" y="175933"/>
                  </a:lnTo>
                  <a:lnTo>
                    <a:pt x="343077" y="182918"/>
                  </a:lnTo>
                  <a:lnTo>
                    <a:pt x="432231" y="187299"/>
                  </a:lnTo>
                  <a:lnTo>
                    <a:pt x="526948" y="188823"/>
                  </a:lnTo>
                  <a:lnTo>
                    <a:pt x="621665" y="187299"/>
                  </a:lnTo>
                  <a:lnTo>
                    <a:pt x="710819" y="182918"/>
                  </a:lnTo>
                  <a:lnTo>
                    <a:pt x="792911" y="175933"/>
                  </a:lnTo>
                  <a:lnTo>
                    <a:pt x="866457" y="166623"/>
                  </a:lnTo>
                  <a:lnTo>
                    <a:pt x="929957" y="155244"/>
                  </a:lnTo>
                  <a:lnTo>
                    <a:pt x="981951" y="142062"/>
                  </a:lnTo>
                  <a:lnTo>
                    <a:pt x="1045400" y="111378"/>
                  </a:lnTo>
                  <a:lnTo>
                    <a:pt x="1053896" y="94411"/>
                  </a:lnTo>
                  <a:lnTo>
                    <a:pt x="1045400" y="77444"/>
                  </a:lnTo>
                  <a:lnTo>
                    <a:pt x="981951" y="46761"/>
                  </a:lnTo>
                  <a:lnTo>
                    <a:pt x="929957" y="33591"/>
                  </a:lnTo>
                  <a:lnTo>
                    <a:pt x="866457" y="22212"/>
                  </a:lnTo>
                  <a:lnTo>
                    <a:pt x="792911" y="12890"/>
                  </a:lnTo>
                  <a:lnTo>
                    <a:pt x="710819" y="5905"/>
                  </a:lnTo>
                  <a:lnTo>
                    <a:pt x="621665" y="1523"/>
                  </a:lnTo>
                  <a:lnTo>
                    <a:pt x="526948" y="0"/>
                  </a:lnTo>
                  <a:close/>
                </a:path>
              </a:pathLst>
            </a:custGeom>
            <a:solidFill>
              <a:schemeClr val="tx2">
                <a:lumMod val="25000"/>
              </a:schemeClr>
            </a:solidFill>
          </p:spPr>
          <p:txBody>
            <a:bodyPr wrap="square" lIns="0" tIns="0" rIns="0" bIns="0" rtlCol="0"/>
            <a:lstStyle/>
            <a:p>
              <a:pPr defTabSz="685800">
                <a:buClrTx/>
              </a:pPr>
              <a:endParaRPr sz="1350" kern="1200" dirty="0">
                <a:solidFill>
                  <a:prstClr val="black"/>
                </a:solidFill>
                <a:latin typeface="Calibri"/>
                <a:ea typeface="+mn-ea"/>
                <a:cs typeface="+mn-cs"/>
              </a:endParaRPr>
            </a:p>
          </p:txBody>
        </p:sp>
        <p:sp>
          <p:nvSpPr>
            <p:cNvPr id="13" name="object 11">
              <a:extLst>
                <a:ext uri="{FF2B5EF4-FFF2-40B4-BE49-F238E27FC236}">
                  <a16:creationId xmlns:a16="http://schemas.microsoft.com/office/drawing/2014/main" id="{A87063E5-B98E-0E69-7B18-A0EAC0BBB6F3}"/>
                </a:ext>
              </a:extLst>
            </p:cNvPr>
            <p:cNvSpPr/>
            <p:nvPr/>
          </p:nvSpPr>
          <p:spPr>
            <a:xfrm>
              <a:off x="856831" y="1237983"/>
              <a:ext cx="869633" cy="501015"/>
            </a:xfrm>
            <a:custGeom>
              <a:avLst/>
              <a:gdLst/>
              <a:ahLst/>
              <a:cxnLst/>
              <a:rect l="l" t="t" r="r" b="b"/>
              <a:pathLst>
                <a:path w="1054100" h="668020">
                  <a:moveTo>
                    <a:pt x="1053896" y="95351"/>
                  </a:moveTo>
                  <a:lnTo>
                    <a:pt x="526948" y="95351"/>
                  </a:lnTo>
                  <a:lnTo>
                    <a:pt x="432231" y="93814"/>
                  </a:lnTo>
                  <a:lnTo>
                    <a:pt x="343077" y="89382"/>
                  </a:lnTo>
                  <a:lnTo>
                    <a:pt x="260985" y="82334"/>
                  </a:lnTo>
                  <a:lnTo>
                    <a:pt x="187439" y="72923"/>
                  </a:lnTo>
                  <a:lnTo>
                    <a:pt x="123926" y="61429"/>
                  </a:lnTo>
                  <a:lnTo>
                    <a:pt x="32969" y="33274"/>
                  </a:lnTo>
                  <a:lnTo>
                    <a:pt x="0" y="0"/>
                  </a:lnTo>
                  <a:lnTo>
                    <a:pt x="0" y="572058"/>
                  </a:lnTo>
                  <a:lnTo>
                    <a:pt x="71945" y="620179"/>
                  </a:lnTo>
                  <a:lnTo>
                    <a:pt x="123926" y="633488"/>
                  </a:lnTo>
                  <a:lnTo>
                    <a:pt x="187439" y="644969"/>
                  </a:lnTo>
                  <a:lnTo>
                    <a:pt x="260985" y="654380"/>
                  </a:lnTo>
                  <a:lnTo>
                    <a:pt x="343077" y="661428"/>
                  </a:lnTo>
                  <a:lnTo>
                    <a:pt x="432231" y="665861"/>
                  </a:lnTo>
                  <a:lnTo>
                    <a:pt x="526948" y="667397"/>
                  </a:lnTo>
                  <a:lnTo>
                    <a:pt x="621665" y="665861"/>
                  </a:lnTo>
                  <a:lnTo>
                    <a:pt x="710819" y="661428"/>
                  </a:lnTo>
                  <a:lnTo>
                    <a:pt x="792911" y="654380"/>
                  </a:lnTo>
                  <a:lnTo>
                    <a:pt x="866457" y="644969"/>
                  </a:lnTo>
                  <a:lnTo>
                    <a:pt x="929957" y="633488"/>
                  </a:lnTo>
                  <a:lnTo>
                    <a:pt x="1020927" y="605320"/>
                  </a:lnTo>
                  <a:lnTo>
                    <a:pt x="1053896" y="572058"/>
                  </a:lnTo>
                  <a:lnTo>
                    <a:pt x="1053896" y="95351"/>
                  </a:lnTo>
                  <a:close/>
                </a:path>
                <a:path w="1054100" h="668020">
                  <a:moveTo>
                    <a:pt x="1053896" y="0"/>
                  </a:moveTo>
                  <a:lnTo>
                    <a:pt x="981951" y="48120"/>
                  </a:lnTo>
                  <a:lnTo>
                    <a:pt x="929970" y="61429"/>
                  </a:lnTo>
                  <a:lnTo>
                    <a:pt x="866457" y="72910"/>
                  </a:lnTo>
                  <a:lnTo>
                    <a:pt x="792911" y="82321"/>
                  </a:lnTo>
                  <a:lnTo>
                    <a:pt x="710819" y="89369"/>
                  </a:lnTo>
                  <a:lnTo>
                    <a:pt x="621665" y="93802"/>
                  </a:lnTo>
                  <a:lnTo>
                    <a:pt x="526948" y="95338"/>
                  </a:lnTo>
                  <a:lnTo>
                    <a:pt x="1053896" y="95338"/>
                  </a:lnTo>
                  <a:lnTo>
                    <a:pt x="1053896" y="0"/>
                  </a:lnTo>
                  <a:close/>
                </a:path>
              </a:pathLst>
            </a:custGeom>
            <a:solidFill>
              <a:schemeClr val="accent6">
                <a:lumMod val="60000"/>
                <a:lumOff val="40000"/>
              </a:schemeClr>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4" name="object 12">
              <a:extLst>
                <a:ext uri="{FF2B5EF4-FFF2-40B4-BE49-F238E27FC236}">
                  <a16:creationId xmlns:a16="http://schemas.microsoft.com/office/drawing/2014/main" id="{872807F4-DA06-0BE5-69EF-FC32CDB029BA}"/>
                </a:ext>
              </a:extLst>
            </p:cNvPr>
            <p:cNvSpPr/>
            <p:nvPr/>
          </p:nvSpPr>
          <p:spPr>
            <a:xfrm>
              <a:off x="849287" y="1115237"/>
              <a:ext cx="869633" cy="155591"/>
            </a:xfrm>
            <a:custGeom>
              <a:avLst/>
              <a:gdLst/>
              <a:ahLst/>
              <a:cxnLst/>
              <a:rect l="l" t="t" r="r" b="b"/>
              <a:pathLst>
                <a:path w="1054100" h="188594">
                  <a:moveTo>
                    <a:pt x="526948" y="0"/>
                  </a:moveTo>
                  <a:lnTo>
                    <a:pt x="432231" y="1523"/>
                  </a:lnTo>
                  <a:lnTo>
                    <a:pt x="343077" y="5905"/>
                  </a:lnTo>
                  <a:lnTo>
                    <a:pt x="260985" y="12877"/>
                  </a:lnTo>
                  <a:lnTo>
                    <a:pt x="187439" y="22174"/>
                  </a:lnTo>
                  <a:lnTo>
                    <a:pt x="123926" y="33540"/>
                  </a:lnTo>
                  <a:lnTo>
                    <a:pt x="71945" y="46697"/>
                  </a:lnTo>
                  <a:lnTo>
                    <a:pt x="8496" y="77342"/>
                  </a:lnTo>
                  <a:lnTo>
                    <a:pt x="0" y="94297"/>
                  </a:lnTo>
                  <a:lnTo>
                    <a:pt x="8496" y="111239"/>
                  </a:lnTo>
                  <a:lnTo>
                    <a:pt x="71945" y="141884"/>
                  </a:lnTo>
                  <a:lnTo>
                    <a:pt x="123926" y="155041"/>
                  </a:lnTo>
                  <a:lnTo>
                    <a:pt x="187439" y="166408"/>
                  </a:lnTo>
                  <a:lnTo>
                    <a:pt x="260985" y="175704"/>
                  </a:lnTo>
                  <a:lnTo>
                    <a:pt x="343077" y="182689"/>
                  </a:lnTo>
                  <a:lnTo>
                    <a:pt x="432231" y="187058"/>
                  </a:lnTo>
                  <a:lnTo>
                    <a:pt x="526948" y="188582"/>
                  </a:lnTo>
                  <a:lnTo>
                    <a:pt x="621665" y="187058"/>
                  </a:lnTo>
                  <a:lnTo>
                    <a:pt x="710819" y="182689"/>
                  </a:lnTo>
                  <a:lnTo>
                    <a:pt x="792911" y="175704"/>
                  </a:lnTo>
                  <a:lnTo>
                    <a:pt x="866457" y="166408"/>
                  </a:lnTo>
                  <a:lnTo>
                    <a:pt x="929957" y="155041"/>
                  </a:lnTo>
                  <a:lnTo>
                    <a:pt x="981951" y="141884"/>
                  </a:lnTo>
                  <a:lnTo>
                    <a:pt x="1045400" y="111239"/>
                  </a:lnTo>
                  <a:lnTo>
                    <a:pt x="1053896" y="94297"/>
                  </a:lnTo>
                  <a:lnTo>
                    <a:pt x="1045400" y="77342"/>
                  </a:lnTo>
                  <a:lnTo>
                    <a:pt x="981951" y="46697"/>
                  </a:lnTo>
                  <a:lnTo>
                    <a:pt x="929957" y="33540"/>
                  </a:lnTo>
                  <a:lnTo>
                    <a:pt x="866457" y="22174"/>
                  </a:lnTo>
                  <a:lnTo>
                    <a:pt x="792911" y="12877"/>
                  </a:lnTo>
                  <a:lnTo>
                    <a:pt x="710819" y="5905"/>
                  </a:lnTo>
                  <a:lnTo>
                    <a:pt x="621665" y="1523"/>
                  </a:lnTo>
                  <a:lnTo>
                    <a:pt x="526948" y="0"/>
                  </a:lnTo>
                  <a:close/>
                </a:path>
              </a:pathLst>
            </a:custGeom>
            <a:solidFill>
              <a:srgbClr val="FFC000"/>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5" name="object 13">
              <a:extLst>
                <a:ext uri="{FF2B5EF4-FFF2-40B4-BE49-F238E27FC236}">
                  <a16:creationId xmlns:a16="http://schemas.microsoft.com/office/drawing/2014/main" id="{01E31D48-F131-110F-C7F9-2617D5A0B0BB}"/>
                </a:ext>
              </a:extLst>
            </p:cNvPr>
            <p:cNvSpPr/>
            <p:nvPr/>
          </p:nvSpPr>
          <p:spPr>
            <a:xfrm>
              <a:off x="864375" y="576327"/>
              <a:ext cx="869633" cy="501015"/>
            </a:xfrm>
            <a:custGeom>
              <a:avLst/>
              <a:gdLst/>
              <a:ahLst/>
              <a:cxnLst/>
              <a:rect l="l" t="t" r="r" b="b"/>
              <a:pathLst>
                <a:path w="1054100" h="668019">
                  <a:moveTo>
                    <a:pt x="1053896" y="95351"/>
                  </a:moveTo>
                  <a:lnTo>
                    <a:pt x="526948" y="95351"/>
                  </a:lnTo>
                  <a:lnTo>
                    <a:pt x="432231" y="93814"/>
                  </a:lnTo>
                  <a:lnTo>
                    <a:pt x="343077" y="89382"/>
                  </a:lnTo>
                  <a:lnTo>
                    <a:pt x="260985" y="82334"/>
                  </a:lnTo>
                  <a:lnTo>
                    <a:pt x="187439" y="72923"/>
                  </a:lnTo>
                  <a:lnTo>
                    <a:pt x="123926" y="61429"/>
                  </a:lnTo>
                  <a:lnTo>
                    <a:pt x="32969" y="33274"/>
                  </a:lnTo>
                  <a:lnTo>
                    <a:pt x="0" y="0"/>
                  </a:lnTo>
                  <a:lnTo>
                    <a:pt x="0" y="572058"/>
                  </a:lnTo>
                  <a:lnTo>
                    <a:pt x="71945" y="620179"/>
                  </a:lnTo>
                  <a:lnTo>
                    <a:pt x="123926" y="633488"/>
                  </a:lnTo>
                  <a:lnTo>
                    <a:pt x="187439" y="644969"/>
                  </a:lnTo>
                  <a:lnTo>
                    <a:pt x="260985" y="654380"/>
                  </a:lnTo>
                  <a:lnTo>
                    <a:pt x="343077" y="661428"/>
                  </a:lnTo>
                  <a:lnTo>
                    <a:pt x="432231" y="665861"/>
                  </a:lnTo>
                  <a:lnTo>
                    <a:pt x="526948" y="667397"/>
                  </a:lnTo>
                  <a:lnTo>
                    <a:pt x="621665" y="665861"/>
                  </a:lnTo>
                  <a:lnTo>
                    <a:pt x="710819" y="661428"/>
                  </a:lnTo>
                  <a:lnTo>
                    <a:pt x="792911" y="654380"/>
                  </a:lnTo>
                  <a:lnTo>
                    <a:pt x="866457" y="644969"/>
                  </a:lnTo>
                  <a:lnTo>
                    <a:pt x="929957" y="633488"/>
                  </a:lnTo>
                  <a:lnTo>
                    <a:pt x="1020927" y="605320"/>
                  </a:lnTo>
                  <a:lnTo>
                    <a:pt x="1053896" y="572058"/>
                  </a:lnTo>
                  <a:lnTo>
                    <a:pt x="1053896" y="95351"/>
                  </a:lnTo>
                  <a:close/>
                </a:path>
                <a:path w="1054100" h="668019">
                  <a:moveTo>
                    <a:pt x="1053896" y="0"/>
                  </a:moveTo>
                  <a:lnTo>
                    <a:pt x="981951" y="48120"/>
                  </a:lnTo>
                  <a:lnTo>
                    <a:pt x="929970" y="61429"/>
                  </a:lnTo>
                  <a:lnTo>
                    <a:pt x="866457" y="72910"/>
                  </a:lnTo>
                  <a:lnTo>
                    <a:pt x="792911" y="82321"/>
                  </a:lnTo>
                  <a:lnTo>
                    <a:pt x="710819" y="89369"/>
                  </a:lnTo>
                  <a:lnTo>
                    <a:pt x="621665" y="93802"/>
                  </a:lnTo>
                  <a:lnTo>
                    <a:pt x="526948" y="95338"/>
                  </a:lnTo>
                  <a:lnTo>
                    <a:pt x="1053896" y="95338"/>
                  </a:lnTo>
                  <a:lnTo>
                    <a:pt x="1053896" y="0"/>
                  </a:lnTo>
                  <a:close/>
                </a:path>
              </a:pathLst>
            </a:custGeom>
            <a:solidFill>
              <a:schemeClr val="accent3">
                <a:lumMod val="60000"/>
                <a:lumOff val="40000"/>
              </a:schemeClr>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6" name="object 14">
              <a:extLst>
                <a:ext uri="{FF2B5EF4-FFF2-40B4-BE49-F238E27FC236}">
                  <a16:creationId xmlns:a16="http://schemas.microsoft.com/office/drawing/2014/main" id="{269A3BB7-FF39-2977-340C-0BCFCDAA809C}"/>
                </a:ext>
              </a:extLst>
            </p:cNvPr>
            <p:cNvSpPr/>
            <p:nvPr/>
          </p:nvSpPr>
          <p:spPr>
            <a:xfrm>
              <a:off x="864375" y="456339"/>
              <a:ext cx="869633" cy="158210"/>
            </a:xfrm>
            <a:custGeom>
              <a:avLst/>
              <a:gdLst/>
              <a:ahLst/>
              <a:cxnLst/>
              <a:rect l="l" t="t" r="r" b="b"/>
              <a:pathLst>
                <a:path w="1054100" h="191769">
                  <a:moveTo>
                    <a:pt x="526948" y="0"/>
                  </a:moveTo>
                  <a:lnTo>
                    <a:pt x="432231" y="1536"/>
                  </a:lnTo>
                  <a:lnTo>
                    <a:pt x="343077" y="5994"/>
                  </a:lnTo>
                  <a:lnTo>
                    <a:pt x="260985" y="13081"/>
                  </a:lnTo>
                  <a:lnTo>
                    <a:pt x="187439" y="22529"/>
                  </a:lnTo>
                  <a:lnTo>
                    <a:pt x="123926" y="34074"/>
                  </a:lnTo>
                  <a:lnTo>
                    <a:pt x="71945" y="47447"/>
                  </a:lnTo>
                  <a:lnTo>
                    <a:pt x="8496" y="78587"/>
                  </a:lnTo>
                  <a:lnTo>
                    <a:pt x="0" y="95808"/>
                  </a:lnTo>
                  <a:lnTo>
                    <a:pt x="8496" y="113030"/>
                  </a:lnTo>
                  <a:lnTo>
                    <a:pt x="71945" y="144157"/>
                  </a:lnTo>
                  <a:lnTo>
                    <a:pt x="123926" y="157530"/>
                  </a:lnTo>
                  <a:lnTo>
                    <a:pt x="187439" y="169087"/>
                  </a:lnTo>
                  <a:lnTo>
                    <a:pt x="260985" y="178536"/>
                  </a:lnTo>
                  <a:lnTo>
                    <a:pt x="343077" y="185623"/>
                  </a:lnTo>
                  <a:lnTo>
                    <a:pt x="432231" y="190068"/>
                  </a:lnTo>
                  <a:lnTo>
                    <a:pt x="526948" y="191617"/>
                  </a:lnTo>
                  <a:lnTo>
                    <a:pt x="621665" y="190068"/>
                  </a:lnTo>
                  <a:lnTo>
                    <a:pt x="710819" y="185623"/>
                  </a:lnTo>
                  <a:lnTo>
                    <a:pt x="792911" y="178536"/>
                  </a:lnTo>
                  <a:lnTo>
                    <a:pt x="866457" y="169087"/>
                  </a:lnTo>
                  <a:lnTo>
                    <a:pt x="929957" y="157530"/>
                  </a:lnTo>
                  <a:lnTo>
                    <a:pt x="981951" y="144157"/>
                  </a:lnTo>
                  <a:lnTo>
                    <a:pt x="1045400" y="113030"/>
                  </a:lnTo>
                  <a:lnTo>
                    <a:pt x="1053896" y="95808"/>
                  </a:lnTo>
                  <a:lnTo>
                    <a:pt x="1045400" y="78587"/>
                  </a:lnTo>
                  <a:lnTo>
                    <a:pt x="981951" y="47447"/>
                  </a:lnTo>
                  <a:lnTo>
                    <a:pt x="929957" y="34074"/>
                  </a:lnTo>
                  <a:lnTo>
                    <a:pt x="866457" y="22529"/>
                  </a:lnTo>
                  <a:lnTo>
                    <a:pt x="792911" y="13081"/>
                  </a:lnTo>
                  <a:lnTo>
                    <a:pt x="710819" y="5994"/>
                  </a:lnTo>
                  <a:lnTo>
                    <a:pt x="621665" y="1536"/>
                  </a:lnTo>
                  <a:lnTo>
                    <a:pt x="526948" y="0"/>
                  </a:lnTo>
                  <a:close/>
                </a:path>
              </a:pathLst>
            </a:custGeom>
            <a:solidFill>
              <a:schemeClr val="accent2"/>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8" name="object 7">
              <a:extLst>
                <a:ext uri="{FF2B5EF4-FFF2-40B4-BE49-F238E27FC236}">
                  <a16:creationId xmlns:a16="http://schemas.microsoft.com/office/drawing/2014/main" id="{4D3379CA-F201-5469-8E20-A2E5C09ACEFE}"/>
                </a:ext>
              </a:extLst>
            </p:cNvPr>
            <p:cNvSpPr/>
            <p:nvPr/>
          </p:nvSpPr>
          <p:spPr>
            <a:xfrm>
              <a:off x="861758" y="4319388"/>
              <a:ext cx="869633" cy="498633"/>
            </a:xfrm>
            <a:custGeom>
              <a:avLst/>
              <a:gdLst/>
              <a:ahLst/>
              <a:cxnLst/>
              <a:rect l="l" t="t" r="r" b="b"/>
              <a:pathLst>
                <a:path w="1054100" h="664845">
                  <a:moveTo>
                    <a:pt x="1053896" y="0"/>
                  </a:moveTo>
                  <a:lnTo>
                    <a:pt x="981951" y="47904"/>
                  </a:lnTo>
                  <a:lnTo>
                    <a:pt x="929970" y="61150"/>
                  </a:lnTo>
                  <a:lnTo>
                    <a:pt x="866457" y="72580"/>
                  </a:lnTo>
                  <a:lnTo>
                    <a:pt x="792911" y="81953"/>
                  </a:lnTo>
                  <a:lnTo>
                    <a:pt x="710819" y="88963"/>
                  </a:lnTo>
                  <a:lnTo>
                    <a:pt x="621665" y="93383"/>
                  </a:lnTo>
                  <a:lnTo>
                    <a:pt x="526948" y="94907"/>
                  </a:lnTo>
                  <a:lnTo>
                    <a:pt x="432231" y="93383"/>
                  </a:lnTo>
                  <a:lnTo>
                    <a:pt x="343077" y="88976"/>
                  </a:lnTo>
                  <a:lnTo>
                    <a:pt x="260985" y="81953"/>
                  </a:lnTo>
                  <a:lnTo>
                    <a:pt x="187439" y="72593"/>
                  </a:lnTo>
                  <a:lnTo>
                    <a:pt x="123926" y="61150"/>
                  </a:lnTo>
                  <a:lnTo>
                    <a:pt x="32969" y="33121"/>
                  </a:lnTo>
                  <a:lnTo>
                    <a:pt x="0" y="0"/>
                  </a:lnTo>
                  <a:lnTo>
                    <a:pt x="0" y="569442"/>
                  </a:lnTo>
                  <a:lnTo>
                    <a:pt x="71945" y="617347"/>
                  </a:lnTo>
                  <a:lnTo>
                    <a:pt x="123926" y="630593"/>
                  </a:lnTo>
                  <a:lnTo>
                    <a:pt x="187439" y="642023"/>
                  </a:lnTo>
                  <a:lnTo>
                    <a:pt x="260985" y="651395"/>
                  </a:lnTo>
                  <a:lnTo>
                    <a:pt x="343077" y="658406"/>
                  </a:lnTo>
                  <a:lnTo>
                    <a:pt x="432231" y="662825"/>
                  </a:lnTo>
                  <a:lnTo>
                    <a:pt x="526948" y="664349"/>
                  </a:lnTo>
                  <a:lnTo>
                    <a:pt x="621665" y="662825"/>
                  </a:lnTo>
                  <a:lnTo>
                    <a:pt x="710819" y="658406"/>
                  </a:lnTo>
                  <a:lnTo>
                    <a:pt x="792911" y="651395"/>
                  </a:lnTo>
                  <a:lnTo>
                    <a:pt x="866457" y="642023"/>
                  </a:lnTo>
                  <a:lnTo>
                    <a:pt x="929957" y="630593"/>
                  </a:lnTo>
                  <a:lnTo>
                    <a:pt x="1020927" y="602564"/>
                  </a:lnTo>
                  <a:lnTo>
                    <a:pt x="1053896" y="569442"/>
                  </a:lnTo>
                  <a:lnTo>
                    <a:pt x="1053896" y="94907"/>
                  </a:lnTo>
                  <a:lnTo>
                    <a:pt x="1053896" y="0"/>
                  </a:lnTo>
                  <a:close/>
                </a:path>
              </a:pathLst>
            </a:custGeom>
            <a:solidFill>
              <a:srgbClr val="E46C0A"/>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9" name="object 8">
              <a:extLst>
                <a:ext uri="{FF2B5EF4-FFF2-40B4-BE49-F238E27FC236}">
                  <a16:creationId xmlns:a16="http://schemas.microsoft.com/office/drawing/2014/main" id="{06E6CA79-FFAD-1368-07E3-785B3AAC30E1}"/>
                </a:ext>
              </a:extLst>
            </p:cNvPr>
            <p:cNvSpPr/>
            <p:nvPr/>
          </p:nvSpPr>
          <p:spPr>
            <a:xfrm>
              <a:off x="879462" y="4213360"/>
              <a:ext cx="869633" cy="158210"/>
            </a:xfrm>
            <a:custGeom>
              <a:avLst/>
              <a:gdLst/>
              <a:ahLst/>
              <a:cxnLst/>
              <a:rect l="l" t="t" r="r" b="b"/>
              <a:pathLst>
                <a:path w="1054100" h="191770">
                  <a:moveTo>
                    <a:pt x="526948" y="0"/>
                  </a:moveTo>
                  <a:lnTo>
                    <a:pt x="432231" y="1536"/>
                  </a:lnTo>
                  <a:lnTo>
                    <a:pt x="343077" y="5994"/>
                  </a:lnTo>
                  <a:lnTo>
                    <a:pt x="260985" y="13081"/>
                  </a:lnTo>
                  <a:lnTo>
                    <a:pt x="187439" y="22529"/>
                  </a:lnTo>
                  <a:lnTo>
                    <a:pt x="123926" y="34074"/>
                  </a:lnTo>
                  <a:lnTo>
                    <a:pt x="71945" y="47447"/>
                  </a:lnTo>
                  <a:lnTo>
                    <a:pt x="8496" y="78587"/>
                  </a:lnTo>
                  <a:lnTo>
                    <a:pt x="0" y="95808"/>
                  </a:lnTo>
                  <a:lnTo>
                    <a:pt x="8496" y="113030"/>
                  </a:lnTo>
                  <a:lnTo>
                    <a:pt x="71945" y="144157"/>
                  </a:lnTo>
                  <a:lnTo>
                    <a:pt x="123926" y="157530"/>
                  </a:lnTo>
                  <a:lnTo>
                    <a:pt x="187439" y="169087"/>
                  </a:lnTo>
                  <a:lnTo>
                    <a:pt x="260985" y="178536"/>
                  </a:lnTo>
                  <a:lnTo>
                    <a:pt x="343077" y="185623"/>
                  </a:lnTo>
                  <a:lnTo>
                    <a:pt x="432231" y="190068"/>
                  </a:lnTo>
                  <a:lnTo>
                    <a:pt x="526948" y="191617"/>
                  </a:lnTo>
                  <a:lnTo>
                    <a:pt x="621665" y="190068"/>
                  </a:lnTo>
                  <a:lnTo>
                    <a:pt x="710819" y="185623"/>
                  </a:lnTo>
                  <a:lnTo>
                    <a:pt x="792911" y="178536"/>
                  </a:lnTo>
                  <a:lnTo>
                    <a:pt x="866457" y="169087"/>
                  </a:lnTo>
                  <a:lnTo>
                    <a:pt x="929957" y="157530"/>
                  </a:lnTo>
                  <a:lnTo>
                    <a:pt x="981951" y="144157"/>
                  </a:lnTo>
                  <a:lnTo>
                    <a:pt x="1045400" y="113030"/>
                  </a:lnTo>
                  <a:lnTo>
                    <a:pt x="1053896" y="95808"/>
                  </a:lnTo>
                  <a:lnTo>
                    <a:pt x="1045400" y="78587"/>
                  </a:lnTo>
                  <a:lnTo>
                    <a:pt x="981951" y="47447"/>
                  </a:lnTo>
                  <a:lnTo>
                    <a:pt x="929957" y="34074"/>
                  </a:lnTo>
                  <a:lnTo>
                    <a:pt x="866457" y="22529"/>
                  </a:lnTo>
                  <a:lnTo>
                    <a:pt x="792911" y="13081"/>
                  </a:lnTo>
                  <a:lnTo>
                    <a:pt x="710819" y="5994"/>
                  </a:lnTo>
                  <a:lnTo>
                    <a:pt x="621665" y="1536"/>
                  </a:lnTo>
                  <a:lnTo>
                    <a:pt x="526948" y="0"/>
                  </a:lnTo>
                  <a:close/>
                </a:path>
              </a:pathLst>
            </a:custGeom>
            <a:solidFill>
              <a:srgbClr val="903B06"/>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20" name="object 9">
              <a:extLst>
                <a:ext uri="{FF2B5EF4-FFF2-40B4-BE49-F238E27FC236}">
                  <a16:creationId xmlns:a16="http://schemas.microsoft.com/office/drawing/2014/main" id="{E2D36A1A-72D9-BF9C-82D4-2736529CB59A}"/>
                </a:ext>
              </a:extLst>
            </p:cNvPr>
            <p:cNvSpPr/>
            <p:nvPr/>
          </p:nvSpPr>
          <p:spPr>
            <a:xfrm>
              <a:off x="887311" y="3688631"/>
              <a:ext cx="869633" cy="498633"/>
            </a:xfrm>
            <a:custGeom>
              <a:avLst/>
              <a:gdLst/>
              <a:ahLst/>
              <a:cxnLst/>
              <a:rect l="l" t="t" r="r" b="b"/>
              <a:pathLst>
                <a:path w="1054100" h="664845">
                  <a:moveTo>
                    <a:pt x="1053896" y="0"/>
                  </a:moveTo>
                  <a:lnTo>
                    <a:pt x="981951" y="47891"/>
                  </a:lnTo>
                  <a:lnTo>
                    <a:pt x="929970" y="61137"/>
                  </a:lnTo>
                  <a:lnTo>
                    <a:pt x="866457" y="72580"/>
                  </a:lnTo>
                  <a:lnTo>
                    <a:pt x="792911" y="81940"/>
                  </a:lnTo>
                  <a:lnTo>
                    <a:pt x="710819" y="88963"/>
                  </a:lnTo>
                  <a:lnTo>
                    <a:pt x="621665" y="93370"/>
                  </a:lnTo>
                  <a:lnTo>
                    <a:pt x="527735" y="94881"/>
                  </a:lnTo>
                  <a:lnTo>
                    <a:pt x="526948" y="94881"/>
                  </a:lnTo>
                  <a:lnTo>
                    <a:pt x="432231" y="93357"/>
                  </a:lnTo>
                  <a:lnTo>
                    <a:pt x="343077" y="88950"/>
                  </a:lnTo>
                  <a:lnTo>
                    <a:pt x="260985" y="81927"/>
                  </a:lnTo>
                  <a:lnTo>
                    <a:pt x="187439" y="72567"/>
                  </a:lnTo>
                  <a:lnTo>
                    <a:pt x="123926" y="61137"/>
                  </a:lnTo>
                  <a:lnTo>
                    <a:pt x="32969" y="33108"/>
                  </a:lnTo>
                  <a:lnTo>
                    <a:pt x="0" y="0"/>
                  </a:lnTo>
                  <a:lnTo>
                    <a:pt x="0" y="569328"/>
                  </a:lnTo>
                  <a:lnTo>
                    <a:pt x="71945" y="617232"/>
                  </a:lnTo>
                  <a:lnTo>
                    <a:pt x="123926" y="630466"/>
                  </a:lnTo>
                  <a:lnTo>
                    <a:pt x="187439" y="641908"/>
                  </a:lnTo>
                  <a:lnTo>
                    <a:pt x="260985" y="651268"/>
                  </a:lnTo>
                  <a:lnTo>
                    <a:pt x="343077" y="658291"/>
                  </a:lnTo>
                  <a:lnTo>
                    <a:pt x="432231" y="662698"/>
                  </a:lnTo>
                  <a:lnTo>
                    <a:pt x="526948" y="664222"/>
                  </a:lnTo>
                  <a:lnTo>
                    <a:pt x="621665" y="662698"/>
                  </a:lnTo>
                  <a:lnTo>
                    <a:pt x="710819" y="658291"/>
                  </a:lnTo>
                  <a:lnTo>
                    <a:pt x="792911" y="651268"/>
                  </a:lnTo>
                  <a:lnTo>
                    <a:pt x="866457" y="641908"/>
                  </a:lnTo>
                  <a:lnTo>
                    <a:pt x="929957" y="630466"/>
                  </a:lnTo>
                  <a:lnTo>
                    <a:pt x="1020927" y="602449"/>
                  </a:lnTo>
                  <a:lnTo>
                    <a:pt x="1053896" y="569328"/>
                  </a:lnTo>
                  <a:lnTo>
                    <a:pt x="1053896" y="94894"/>
                  </a:lnTo>
                  <a:lnTo>
                    <a:pt x="1053896" y="0"/>
                  </a:lnTo>
                  <a:close/>
                </a:path>
              </a:pathLst>
            </a:custGeom>
            <a:solidFill>
              <a:schemeClr val="tx1">
                <a:lumMod val="65000"/>
              </a:schemeClr>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21" name="object 10">
              <a:extLst>
                <a:ext uri="{FF2B5EF4-FFF2-40B4-BE49-F238E27FC236}">
                  <a16:creationId xmlns:a16="http://schemas.microsoft.com/office/drawing/2014/main" id="{25FEE2E2-A842-CB00-712C-74BA9786A6D8}"/>
                </a:ext>
              </a:extLst>
            </p:cNvPr>
            <p:cNvSpPr/>
            <p:nvPr/>
          </p:nvSpPr>
          <p:spPr>
            <a:xfrm>
              <a:off x="884695" y="3567785"/>
              <a:ext cx="869633" cy="156115"/>
            </a:xfrm>
            <a:custGeom>
              <a:avLst/>
              <a:gdLst/>
              <a:ahLst/>
              <a:cxnLst/>
              <a:rect l="l" t="t" r="r" b="b"/>
              <a:pathLst>
                <a:path w="1054100" h="189229">
                  <a:moveTo>
                    <a:pt x="526948" y="0"/>
                  </a:moveTo>
                  <a:lnTo>
                    <a:pt x="432231" y="1523"/>
                  </a:lnTo>
                  <a:lnTo>
                    <a:pt x="343077" y="5905"/>
                  </a:lnTo>
                  <a:lnTo>
                    <a:pt x="260985" y="12890"/>
                  </a:lnTo>
                  <a:lnTo>
                    <a:pt x="187439" y="22212"/>
                  </a:lnTo>
                  <a:lnTo>
                    <a:pt x="123926" y="33591"/>
                  </a:lnTo>
                  <a:lnTo>
                    <a:pt x="71945" y="46761"/>
                  </a:lnTo>
                  <a:lnTo>
                    <a:pt x="8496" y="77444"/>
                  </a:lnTo>
                  <a:lnTo>
                    <a:pt x="0" y="94411"/>
                  </a:lnTo>
                  <a:lnTo>
                    <a:pt x="8496" y="111378"/>
                  </a:lnTo>
                  <a:lnTo>
                    <a:pt x="71945" y="142062"/>
                  </a:lnTo>
                  <a:lnTo>
                    <a:pt x="123926" y="155244"/>
                  </a:lnTo>
                  <a:lnTo>
                    <a:pt x="187439" y="166623"/>
                  </a:lnTo>
                  <a:lnTo>
                    <a:pt x="260985" y="175933"/>
                  </a:lnTo>
                  <a:lnTo>
                    <a:pt x="343077" y="182918"/>
                  </a:lnTo>
                  <a:lnTo>
                    <a:pt x="432231" y="187299"/>
                  </a:lnTo>
                  <a:lnTo>
                    <a:pt x="526948" y="188823"/>
                  </a:lnTo>
                  <a:lnTo>
                    <a:pt x="621665" y="187299"/>
                  </a:lnTo>
                  <a:lnTo>
                    <a:pt x="710819" y="182918"/>
                  </a:lnTo>
                  <a:lnTo>
                    <a:pt x="792911" y="175933"/>
                  </a:lnTo>
                  <a:lnTo>
                    <a:pt x="866457" y="166623"/>
                  </a:lnTo>
                  <a:lnTo>
                    <a:pt x="929957" y="155244"/>
                  </a:lnTo>
                  <a:lnTo>
                    <a:pt x="981951" y="142062"/>
                  </a:lnTo>
                  <a:lnTo>
                    <a:pt x="1045400" y="111378"/>
                  </a:lnTo>
                  <a:lnTo>
                    <a:pt x="1053896" y="94411"/>
                  </a:lnTo>
                  <a:lnTo>
                    <a:pt x="1045400" y="77444"/>
                  </a:lnTo>
                  <a:lnTo>
                    <a:pt x="981951" y="46761"/>
                  </a:lnTo>
                  <a:lnTo>
                    <a:pt x="929957" y="33591"/>
                  </a:lnTo>
                  <a:lnTo>
                    <a:pt x="866457" y="22212"/>
                  </a:lnTo>
                  <a:lnTo>
                    <a:pt x="792911" y="12890"/>
                  </a:lnTo>
                  <a:lnTo>
                    <a:pt x="710819" y="5905"/>
                  </a:lnTo>
                  <a:lnTo>
                    <a:pt x="621665" y="1523"/>
                  </a:lnTo>
                  <a:lnTo>
                    <a:pt x="526948" y="0"/>
                  </a:lnTo>
                  <a:close/>
                </a:path>
              </a:pathLst>
            </a:custGeom>
            <a:solidFill>
              <a:schemeClr val="tx2">
                <a:lumMod val="25000"/>
              </a:schemeClr>
            </a:solidFill>
          </p:spPr>
          <p:txBody>
            <a:bodyPr wrap="square" lIns="0" tIns="0" rIns="0" bIns="0" rtlCol="0"/>
            <a:lstStyle/>
            <a:p>
              <a:pPr defTabSz="685800">
                <a:buClrTx/>
              </a:pPr>
              <a:endParaRPr sz="1350" kern="1200" dirty="0">
                <a:solidFill>
                  <a:prstClr val="black"/>
                </a:solidFill>
                <a:latin typeface="Calibri"/>
                <a:ea typeface="+mn-ea"/>
                <a:cs typeface="+mn-cs"/>
              </a:endParaRPr>
            </a:p>
          </p:txBody>
        </p:sp>
      </p:grpSp>
      <p:sp>
        <p:nvSpPr>
          <p:cNvPr id="24" name="TextBox 23">
            <a:extLst>
              <a:ext uri="{FF2B5EF4-FFF2-40B4-BE49-F238E27FC236}">
                <a16:creationId xmlns:a16="http://schemas.microsoft.com/office/drawing/2014/main" id="{D35B1CD3-195E-A6B6-8D7B-E82DC38AF238}"/>
              </a:ext>
            </a:extLst>
          </p:cNvPr>
          <p:cNvSpPr txBox="1"/>
          <p:nvPr/>
        </p:nvSpPr>
        <p:spPr>
          <a:xfrm>
            <a:off x="162560" y="17934"/>
            <a:ext cx="6654800" cy="461665"/>
          </a:xfrm>
          <a:prstGeom prst="rect">
            <a:avLst/>
          </a:prstGeom>
          <a:noFill/>
        </p:spPr>
        <p:txBody>
          <a:bodyPr wrap="square">
            <a:spAutoFit/>
          </a:bodyPr>
          <a:lstStyle/>
          <a:p>
            <a:r>
              <a:rPr lang="en" sz="2400" dirty="0">
                <a:solidFill>
                  <a:schemeClr val="tx1"/>
                </a:solidFill>
              </a:rPr>
              <a:t>Utility of Mind Mapping for Students</a:t>
            </a:r>
            <a:endParaRPr lang="en-IN" sz="2400" dirty="0">
              <a:solidFill>
                <a:schemeClr val="tx1"/>
              </a:solidFill>
            </a:endParaRPr>
          </a:p>
        </p:txBody>
      </p:sp>
    </p:spTree>
    <p:extLst>
      <p:ext uri="{BB962C8B-B14F-4D97-AF65-F5344CB8AC3E}">
        <p14:creationId xmlns:p14="http://schemas.microsoft.com/office/powerpoint/2010/main" val="93867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17C">
            <a:alpha val="96000"/>
          </a:srgbClr>
        </a:solidFill>
        <a:effectLst/>
      </p:bgPr>
    </p:bg>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0" y="146931"/>
            <a:ext cx="4404900" cy="202133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5000" dirty="0"/>
          </a:p>
          <a:p>
            <a:pPr marL="0" lvl="0" indent="0" algn="ctr" rtl="0">
              <a:spcBef>
                <a:spcPts val="0"/>
              </a:spcBef>
              <a:spcAft>
                <a:spcPts val="0"/>
              </a:spcAft>
              <a:buNone/>
            </a:pPr>
            <a:endParaRPr sz="5000" dirty="0"/>
          </a:p>
          <a:p>
            <a:pPr marL="0" lvl="0" indent="0" algn="ctr" rtl="0">
              <a:spcBef>
                <a:spcPts val="0"/>
              </a:spcBef>
              <a:spcAft>
                <a:spcPts val="0"/>
              </a:spcAft>
              <a:buNone/>
            </a:pPr>
            <a:r>
              <a:rPr lang="en" sz="5000" dirty="0">
                <a:solidFill>
                  <a:schemeClr val="bg1"/>
                </a:solidFill>
                <a:latin typeface="Narkisim" panose="020E0502050101010101" pitchFamily="34" charset="-79"/>
                <a:cs typeface="Narkisim" panose="020E0502050101010101" pitchFamily="34" charset="-79"/>
              </a:rPr>
              <a:t>Why Should we use it ????</a:t>
            </a:r>
            <a:endParaRPr sz="5000" dirty="0">
              <a:solidFill>
                <a:schemeClr val="bg1"/>
              </a:solidFill>
              <a:latin typeface="Narkisim" panose="020E0502050101010101" pitchFamily="34" charset="-79"/>
              <a:cs typeface="Narkisim" panose="020E0502050101010101" pitchFamily="34" charset="-79"/>
            </a:endParaRPr>
          </a:p>
        </p:txBody>
      </p:sp>
      <p:sp>
        <p:nvSpPr>
          <p:cNvPr id="106" name="Google Shape;106;p21"/>
          <p:cNvSpPr txBox="1">
            <a:spLocks noGrp="1"/>
          </p:cNvSpPr>
          <p:nvPr>
            <p:ph type="subTitle" idx="1"/>
          </p:nvPr>
        </p:nvSpPr>
        <p:spPr>
          <a:xfrm>
            <a:off x="94200" y="2398122"/>
            <a:ext cx="4310700" cy="961930"/>
          </a:xfrm>
          <a:prstGeom prst="rect">
            <a:avLst/>
          </a:prstGeom>
        </p:spPr>
        <p:txBody>
          <a:bodyPr spcFirstLastPara="1" wrap="square" lIns="91425" tIns="91425" rIns="91425" bIns="91425" anchor="t" anchorCtr="0">
            <a:noAutofit/>
          </a:bodyPr>
          <a:lstStyle/>
          <a:p>
            <a:pPr marL="0" indent="0"/>
            <a:r>
              <a:rPr lang="en-US" sz="3200" dirty="0">
                <a:highlight>
                  <a:srgbClr val="FFFFFF"/>
                </a:highlight>
                <a:latin typeface="Freestyle Script" panose="030804020302050B0404" pitchFamily="66" charset="0"/>
                <a:ea typeface="Lobster"/>
                <a:cs typeface="Lobster"/>
                <a:sym typeface="Lobster"/>
              </a:rPr>
              <a:t>A</a:t>
            </a:r>
            <a:r>
              <a:rPr lang="en-US" sz="3200" dirty="0">
                <a:highlight>
                  <a:srgbClr val="FFFFFF"/>
                </a:highlight>
                <a:latin typeface="Freestyle Script" panose="030804020302050B0404" pitchFamily="66" charset="0"/>
                <a:ea typeface="Great Vibes"/>
                <a:cs typeface="Great Vibes"/>
                <a:sym typeface="Great Vibes"/>
              </a:rPr>
              <a:t> picture is worth </a:t>
            </a:r>
            <a:r>
              <a:rPr lang="en-US" sz="3200" b="1" dirty="0">
                <a:highlight>
                  <a:srgbClr val="FFFFFF"/>
                </a:highlight>
                <a:latin typeface="Freestyle Script" panose="030804020302050B0404" pitchFamily="66" charset="0"/>
                <a:ea typeface="Great Vibes"/>
                <a:cs typeface="Great Vibes"/>
                <a:sym typeface="Great Vibes"/>
              </a:rPr>
              <a:t>a thousand</a:t>
            </a:r>
            <a:r>
              <a:rPr lang="en-US" sz="3200" dirty="0">
                <a:highlight>
                  <a:srgbClr val="FFFFFF"/>
                </a:highlight>
                <a:latin typeface="Freestyle Script" panose="030804020302050B0404" pitchFamily="66" charset="0"/>
                <a:ea typeface="Great Vibes"/>
                <a:cs typeface="Great Vibes"/>
                <a:sym typeface="Great Vibes"/>
              </a:rPr>
              <a:t> words</a:t>
            </a:r>
            <a:r>
              <a:rPr lang="en-US" sz="2400" dirty="0">
                <a:highlight>
                  <a:srgbClr val="FFFFFF"/>
                </a:highlight>
                <a:latin typeface="Great Vibes"/>
                <a:ea typeface="Great Vibes"/>
                <a:cs typeface="Great Vibes"/>
                <a:sym typeface="Great Vibes"/>
              </a:rPr>
              <a:t>.</a:t>
            </a:r>
          </a:p>
          <a:p>
            <a:pPr marL="0" lvl="0" indent="0" algn="ctr" rtl="0">
              <a:spcBef>
                <a:spcPts val="0"/>
              </a:spcBef>
              <a:spcAft>
                <a:spcPts val="0"/>
              </a:spcAft>
              <a:buNone/>
            </a:pPr>
            <a:endParaRPr dirty="0"/>
          </a:p>
        </p:txBody>
      </p:sp>
      <p:sp>
        <p:nvSpPr>
          <p:cNvPr id="107" name="Google Shape;107;p21"/>
          <p:cNvSpPr txBox="1">
            <a:spLocks noGrp="1"/>
          </p:cNvSpPr>
          <p:nvPr>
            <p:ph type="body" idx="2"/>
          </p:nvPr>
        </p:nvSpPr>
        <p:spPr>
          <a:xfrm>
            <a:off x="4676139" y="146931"/>
            <a:ext cx="4310700" cy="4245600"/>
          </a:xfrm>
          <a:prstGeom prst="rect">
            <a:avLst/>
          </a:prstGeom>
        </p:spPr>
        <p:txBody>
          <a:bodyPr spcFirstLastPara="1" wrap="square" lIns="91425" tIns="91425" rIns="91425" bIns="91425" anchor="ctr" anchorCtr="0">
            <a:noAutofit/>
          </a:bodyPr>
          <a:lstStyle/>
          <a:p>
            <a:pPr marL="457200" lvl="0" indent="-358775" algn="l" rtl="0">
              <a:lnSpc>
                <a:spcPct val="133000"/>
              </a:lnSpc>
              <a:spcBef>
                <a:spcPts val="2700"/>
              </a:spcBef>
              <a:spcAft>
                <a:spcPts val="0"/>
              </a:spcAft>
              <a:buClr>
                <a:schemeClr val="lt1"/>
              </a:buClr>
              <a:buSzPts val="2050"/>
              <a:buFont typeface="Arial"/>
              <a:buChar char="●"/>
            </a:pPr>
            <a:r>
              <a:rPr lang="en" sz="2050" dirty="0">
                <a:solidFill>
                  <a:schemeClr val="lt1"/>
                </a:solidFill>
                <a:latin typeface="Arial"/>
                <a:ea typeface="Arial"/>
                <a:cs typeface="Arial"/>
                <a:sym typeface="Arial"/>
              </a:rPr>
              <a:t>Mind-maps index the data systematically into your mind.</a:t>
            </a:r>
            <a:endParaRPr sz="2050" dirty="0">
              <a:solidFill>
                <a:schemeClr val="lt1"/>
              </a:solidFill>
              <a:latin typeface="Arial"/>
              <a:ea typeface="Arial"/>
              <a:cs typeface="Arial"/>
              <a:sym typeface="Arial"/>
            </a:endParaRPr>
          </a:p>
          <a:p>
            <a:pPr marL="457200" lvl="0" indent="-358775" algn="l" rtl="0">
              <a:lnSpc>
                <a:spcPct val="133000"/>
              </a:lnSpc>
              <a:spcBef>
                <a:spcPts val="0"/>
              </a:spcBef>
              <a:spcAft>
                <a:spcPts val="0"/>
              </a:spcAft>
              <a:buClr>
                <a:schemeClr val="lt1"/>
              </a:buClr>
              <a:buSzPts val="2050"/>
              <a:buFont typeface="Arial"/>
              <a:buChar char="●"/>
            </a:pPr>
            <a:r>
              <a:rPr lang="en" sz="2050" dirty="0">
                <a:solidFill>
                  <a:schemeClr val="lt1"/>
                </a:solidFill>
                <a:latin typeface="Arial"/>
                <a:ea typeface="Arial"/>
                <a:cs typeface="Arial"/>
                <a:sym typeface="Arial"/>
              </a:rPr>
              <a:t>Unlock the potential of your brain.</a:t>
            </a:r>
            <a:endParaRPr sz="2050" dirty="0">
              <a:solidFill>
                <a:schemeClr val="lt1"/>
              </a:solidFill>
              <a:latin typeface="Arial"/>
              <a:ea typeface="Arial"/>
              <a:cs typeface="Arial"/>
              <a:sym typeface="Arial"/>
            </a:endParaRPr>
          </a:p>
          <a:p>
            <a:pPr marL="457200" lvl="0" indent="-358775" algn="l" rtl="0">
              <a:lnSpc>
                <a:spcPct val="133000"/>
              </a:lnSpc>
              <a:spcBef>
                <a:spcPts val="0"/>
              </a:spcBef>
              <a:spcAft>
                <a:spcPts val="0"/>
              </a:spcAft>
              <a:buClr>
                <a:schemeClr val="lt1"/>
              </a:buClr>
              <a:buSzPts val="2050"/>
              <a:buFont typeface="Arial"/>
              <a:buChar char="●"/>
            </a:pPr>
            <a:r>
              <a:rPr lang="en" sz="2050" dirty="0">
                <a:solidFill>
                  <a:schemeClr val="lt1"/>
                </a:solidFill>
                <a:latin typeface="Arial"/>
                <a:ea typeface="Arial"/>
                <a:cs typeface="Arial"/>
                <a:sym typeface="Arial"/>
              </a:rPr>
              <a:t>Brain functions faster as it utilises both left and right brain.</a:t>
            </a:r>
            <a:endParaRPr sz="2050" dirty="0">
              <a:solidFill>
                <a:schemeClr val="lt1"/>
              </a:solidFill>
              <a:latin typeface="Arial"/>
              <a:ea typeface="Arial"/>
              <a:cs typeface="Arial"/>
              <a:sym typeface="Arial"/>
            </a:endParaRPr>
          </a:p>
          <a:p>
            <a:pPr marL="457200" lvl="0" indent="-358775" algn="l" rtl="0">
              <a:lnSpc>
                <a:spcPct val="133000"/>
              </a:lnSpc>
              <a:spcBef>
                <a:spcPts val="0"/>
              </a:spcBef>
              <a:spcAft>
                <a:spcPts val="0"/>
              </a:spcAft>
              <a:buClr>
                <a:schemeClr val="lt1"/>
              </a:buClr>
              <a:buSzPts val="2050"/>
              <a:buFont typeface="Arial"/>
              <a:buChar char="●"/>
            </a:pPr>
            <a:r>
              <a:rPr lang="en" sz="2050" dirty="0">
                <a:solidFill>
                  <a:schemeClr val="lt1"/>
                </a:solidFill>
                <a:latin typeface="Arial"/>
                <a:ea typeface="Arial"/>
                <a:cs typeface="Arial"/>
                <a:sym typeface="Arial"/>
              </a:rPr>
              <a:t>Simplify the complex topic into simpler.</a:t>
            </a:r>
            <a:endParaRPr sz="2050" dirty="0">
              <a:solidFill>
                <a:schemeClr val="lt1"/>
              </a:solidFill>
              <a:latin typeface="Arial"/>
              <a:ea typeface="Arial"/>
              <a:cs typeface="Arial"/>
              <a:sym typeface="Arial"/>
            </a:endParaRPr>
          </a:p>
          <a:p>
            <a:pPr marL="457200" lvl="0" indent="-358775" algn="l" rtl="0">
              <a:lnSpc>
                <a:spcPct val="133000"/>
              </a:lnSpc>
              <a:spcBef>
                <a:spcPts val="0"/>
              </a:spcBef>
              <a:spcAft>
                <a:spcPts val="0"/>
              </a:spcAft>
              <a:buClr>
                <a:schemeClr val="lt1"/>
              </a:buClr>
              <a:buSzPts val="2050"/>
              <a:buFont typeface="Arial"/>
              <a:buChar char="●"/>
            </a:pPr>
            <a:r>
              <a:rPr lang="en" sz="2050" dirty="0">
                <a:solidFill>
                  <a:schemeClr val="lt1"/>
                </a:solidFill>
                <a:latin typeface="Arial"/>
                <a:ea typeface="Arial"/>
                <a:cs typeface="Arial"/>
                <a:sym typeface="Arial"/>
              </a:rPr>
              <a:t>Better Understanding and learning with Fun.</a:t>
            </a:r>
            <a:endParaRPr sz="2050" dirty="0">
              <a:solidFill>
                <a:schemeClr val="lt1"/>
              </a:solidFill>
              <a:latin typeface="Arial"/>
              <a:ea typeface="Arial"/>
              <a:cs typeface="Arial"/>
              <a:sym typeface="Arial"/>
            </a:endParaRPr>
          </a:p>
        </p:txBody>
      </p:sp>
      <p:grpSp>
        <p:nvGrpSpPr>
          <p:cNvPr id="4" name="docshapegroup54">
            <a:extLst>
              <a:ext uri="{FF2B5EF4-FFF2-40B4-BE49-F238E27FC236}">
                <a16:creationId xmlns:a16="http://schemas.microsoft.com/office/drawing/2014/main" id="{5A6C54D5-48DB-437F-BE16-DFDC21C95087}"/>
              </a:ext>
            </a:extLst>
          </p:cNvPr>
          <p:cNvGrpSpPr>
            <a:grpSpLocks/>
          </p:cNvGrpSpPr>
          <p:nvPr/>
        </p:nvGrpSpPr>
        <p:grpSpPr bwMode="auto">
          <a:xfrm>
            <a:off x="72099" y="3589907"/>
            <a:ext cx="4395763" cy="1298575"/>
            <a:chOff x="2016" y="275"/>
            <a:chExt cx="7287" cy="2045"/>
          </a:xfrm>
        </p:grpSpPr>
        <p:pic>
          <p:nvPicPr>
            <p:cNvPr id="2054" name="docshape55">
              <a:extLst>
                <a:ext uri="{FF2B5EF4-FFF2-40B4-BE49-F238E27FC236}">
                  <a16:creationId xmlns:a16="http://schemas.microsoft.com/office/drawing/2014/main" id="{5A252678-8980-4B55-98BA-DE4ADD6A0A4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16" y="275"/>
              <a:ext cx="7287" cy="2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docshape56">
              <a:extLst>
                <a:ext uri="{FF2B5EF4-FFF2-40B4-BE49-F238E27FC236}">
                  <a16:creationId xmlns:a16="http://schemas.microsoft.com/office/drawing/2014/main" id="{90636502-370B-470E-98B2-7DBB4D109F4E}"/>
                </a:ext>
              </a:extLst>
            </p:cNvPr>
            <p:cNvSpPr txBox="1">
              <a:spLocks noChangeArrowheads="1"/>
            </p:cNvSpPr>
            <p:nvPr/>
          </p:nvSpPr>
          <p:spPr bwMode="auto">
            <a:xfrm>
              <a:off x="2016" y="275"/>
              <a:ext cx="7287" cy="2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IN" altLang="en-US" sz="18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endParaRPr>
            </a:p>
          </p:txBody>
        </p:sp>
      </p:grpSp>
      <p:sp>
        <p:nvSpPr>
          <p:cNvPr id="6" name="TextBox 5">
            <a:extLst>
              <a:ext uri="{FF2B5EF4-FFF2-40B4-BE49-F238E27FC236}">
                <a16:creationId xmlns:a16="http://schemas.microsoft.com/office/drawing/2014/main" id="{02D208AA-DC64-4D21-8E5B-9F6FDB877415}"/>
              </a:ext>
            </a:extLst>
          </p:cNvPr>
          <p:cNvSpPr txBox="1"/>
          <p:nvPr/>
        </p:nvSpPr>
        <p:spPr>
          <a:xfrm>
            <a:off x="691116" y="4331563"/>
            <a:ext cx="34692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000000"/>
                </a:solidFill>
                <a:effectLst/>
                <a:uLnTx/>
                <a:uFillTx/>
                <a:latin typeface="Arial"/>
                <a:cs typeface="Arial"/>
                <a:sym typeface="Arial"/>
              </a:rPr>
              <a:t>Use Mind-map and Save Tree</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7">
                                            <p:txEl>
                                              <p:pRg st="0" end="0"/>
                                            </p:txEl>
                                          </p:spTgt>
                                        </p:tgtEl>
                                        <p:attrNameLst>
                                          <p:attrName>style.visibility</p:attrName>
                                        </p:attrNameLst>
                                      </p:cBhvr>
                                      <p:to>
                                        <p:strVal val="visible"/>
                                      </p:to>
                                    </p:set>
                                    <p:animEffect transition="in" filter="fade">
                                      <p:cBhvr>
                                        <p:cTn id="15" dur="1000"/>
                                        <p:tgtEl>
                                          <p:spTgt spid="107">
                                            <p:txEl>
                                              <p:pRg st="0" end="0"/>
                                            </p:txEl>
                                          </p:spTgt>
                                        </p:tgtEl>
                                      </p:cBhvr>
                                    </p:animEffect>
                                    <p:anim calcmode="lin" valueType="num">
                                      <p:cBhvr>
                                        <p:cTn id="16"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7">
                                            <p:txEl>
                                              <p:pRg st="1" end="1"/>
                                            </p:txEl>
                                          </p:spTgt>
                                        </p:tgtEl>
                                        <p:attrNameLst>
                                          <p:attrName>style.visibility</p:attrName>
                                        </p:attrNameLst>
                                      </p:cBhvr>
                                      <p:to>
                                        <p:strVal val="visible"/>
                                      </p:to>
                                    </p:set>
                                    <p:animEffect transition="in" filter="fade">
                                      <p:cBhvr>
                                        <p:cTn id="22" dur="1000"/>
                                        <p:tgtEl>
                                          <p:spTgt spid="107">
                                            <p:txEl>
                                              <p:pRg st="1" end="1"/>
                                            </p:txEl>
                                          </p:spTgt>
                                        </p:tgtEl>
                                      </p:cBhvr>
                                    </p:animEffect>
                                    <p:anim calcmode="lin" valueType="num">
                                      <p:cBhvr>
                                        <p:cTn id="2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7">
                                            <p:txEl>
                                              <p:pRg st="2" end="2"/>
                                            </p:txEl>
                                          </p:spTgt>
                                        </p:tgtEl>
                                        <p:attrNameLst>
                                          <p:attrName>style.visibility</p:attrName>
                                        </p:attrNameLst>
                                      </p:cBhvr>
                                      <p:to>
                                        <p:strVal val="visible"/>
                                      </p:to>
                                    </p:set>
                                    <p:animEffect transition="in" filter="fade">
                                      <p:cBhvr>
                                        <p:cTn id="29" dur="1000"/>
                                        <p:tgtEl>
                                          <p:spTgt spid="107">
                                            <p:txEl>
                                              <p:pRg st="2" end="2"/>
                                            </p:txEl>
                                          </p:spTgt>
                                        </p:tgtEl>
                                      </p:cBhvr>
                                    </p:animEffect>
                                    <p:anim calcmode="lin" valueType="num">
                                      <p:cBhvr>
                                        <p:cTn id="30"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7">
                                            <p:txEl>
                                              <p:pRg st="3" end="3"/>
                                            </p:txEl>
                                          </p:spTgt>
                                        </p:tgtEl>
                                        <p:attrNameLst>
                                          <p:attrName>style.visibility</p:attrName>
                                        </p:attrNameLst>
                                      </p:cBhvr>
                                      <p:to>
                                        <p:strVal val="visible"/>
                                      </p:to>
                                    </p:set>
                                    <p:animEffect transition="in" filter="fade">
                                      <p:cBhvr>
                                        <p:cTn id="36" dur="1000"/>
                                        <p:tgtEl>
                                          <p:spTgt spid="107">
                                            <p:txEl>
                                              <p:pRg st="3" end="3"/>
                                            </p:txEl>
                                          </p:spTgt>
                                        </p:tgtEl>
                                      </p:cBhvr>
                                    </p:animEffect>
                                    <p:anim calcmode="lin" valueType="num">
                                      <p:cBhvr>
                                        <p:cTn id="37" dur="1000" fill="hold"/>
                                        <p:tgtEl>
                                          <p:spTgt spid="10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7">
                                            <p:txEl>
                                              <p:pRg st="4" end="4"/>
                                            </p:txEl>
                                          </p:spTgt>
                                        </p:tgtEl>
                                        <p:attrNameLst>
                                          <p:attrName>style.visibility</p:attrName>
                                        </p:attrNameLst>
                                      </p:cBhvr>
                                      <p:to>
                                        <p:strVal val="visible"/>
                                      </p:to>
                                    </p:set>
                                    <p:animEffect transition="in" filter="fade">
                                      <p:cBhvr>
                                        <p:cTn id="43" dur="1000"/>
                                        <p:tgtEl>
                                          <p:spTgt spid="107">
                                            <p:txEl>
                                              <p:pRg st="4" end="4"/>
                                            </p:txEl>
                                          </p:spTgt>
                                        </p:tgtEl>
                                      </p:cBhvr>
                                    </p:animEffect>
                                    <p:anim calcmode="lin" valueType="num">
                                      <p:cBhvr>
                                        <p:cTn id="44" dur="1000" fill="hold"/>
                                        <p:tgtEl>
                                          <p:spTgt spid="107">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117A6-0943-435C-9A66-AB878D5C42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4" name="Picture 4" descr="Blank Mind Map to use with participants.: iMindMap mind map template |  Biggerplate">
            <a:extLst>
              <a:ext uri="{FF2B5EF4-FFF2-40B4-BE49-F238E27FC236}">
                <a16:creationId xmlns:a16="http://schemas.microsoft.com/office/drawing/2014/main" id="{B0D911C1-643B-45F6-99F0-2AA8B11AA8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trans="32000" smoothness="7"/>
                    </a14:imgEffect>
                  </a14:imgLayer>
                </a14:imgProps>
              </a:ext>
              <a:ext uri="{28A0092B-C50C-407E-A947-70E740481C1C}">
                <a14:useLocalDpi xmlns:a14="http://schemas.microsoft.com/office/drawing/2010/main" val="0"/>
              </a:ext>
            </a:extLst>
          </a:blip>
          <a:srcRect/>
          <a:stretch>
            <a:fillRect/>
          </a:stretch>
        </p:blipFill>
        <p:spPr bwMode="auto">
          <a:xfrm>
            <a:off x="345219" y="867684"/>
            <a:ext cx="8453561" cy="3887040"/>
          </a:xfrm>
          <a:prstGeom prst="rect">
            <a:avLst/>
          </a:prstGeom>
          <a:pattFill prst="pct5">
            <a:fgClr>
              <a:schemeClr val="accent1"/>
            </a:fgClr>
            <a:bgClr>
              <a:schemeClr val="bg1"/>
            </a:bgClr>
          </a:pattFill>
        </p:spPr>
      </p:pic>
      <p:sp>
        <p:nvSpPr>
          <p:cNvPr id="5" name="TextBox 4">
            <a:extLst>
              <a:ext uri="{FF2B5EF4-FFF2-40B4-BE49-F238E27FC236}">
                <a16:creationId xmlns:a16="http://schemas.microsoft.com/office/drawing/2014/main" id="{648008E4-7CBD-447C-A963-811A818765B0}"/>
              </a:ext>
            </a:extLst>
          </p:cNvPr>
          <p:cNvSpPr txBox="1"/>
          <p:nvPr/>
        </p:nvSpPr>
        <p:spPr>
          <a:xfrm>
            <a:off x="291904" y="297085"/>
            <a:ext cx="4070271" cy="523220"/>
          </a:xfrm>
          <a:prstGeom prst="rect">
            <a:avLst/>
          </a:prstGeom>
          <a:noFill/>
        </p:spPr>
        <p:txBody>
          <a:bodyPr wrap="square" rtlCol="0">
            <a:spAutoFit/>
          </a:bodyPr>
          <a:lstStyle/>
          <a:p>
            <a:r>
              <a:rPr lang="en-IN" sz="2800" b="1" dirty="0">
                <a:solidFill>
                  <a:schemeClr val="tx1"/>
                </a:solidFill>
                <a:latin typeface="Arial Rounded MT Bold" panose="020F0704030504030204" pitchFamily="34" charset="0"/>
              </a:rPr>
              <a:t>Usage of Mind-map</a:t>
            </a:r>
            <a:r>
              <a:rPr lang="en-IN" sz="2400" b="1" dirty="0">
                <a:solidFill>
                  <a:schemeClr val="tx1"/>
                </a:solidFill>
              </a:rPr>
              <a:t>…..</a:t>
            </a:r>
          </a:p>
        </p:txBody>
      </p:sp>
      <p:sp>
        <p:nvSpPr>
          <p:cNvPr id="2" name="Oval 1">
            <a:extLst>
              <a:ext uri="{FF2B5EF4-FFF2-40B4-BE49-F238E27FC236}">
                <a16:creationId xmlns:a16="http://schemas.microsoft.com/office/drawing/2014/main" id="{D51F547E-D7F4-46D6-9602-51E865D506A4}"/>
              </a:ext>
            </a:extLst>
          </p:cNvPr>
          <p:cNvSpPr/>
          <p:nvPr/>
        </p:nvSpPr>
        <p:spPr>
          <a:xfrm>
            <a:off x="3629639" y="1215595"/>
            <a:ext cx="1884722" cy="6379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Organize Ideas</a:t>
            </a:r>
          </a:p>
        </p:txBody>
      </p:sp>
      <p:sp>
        <p:nvSpPr>
          <p:cNvPr id="6" name="Oval 5">
            <a:extLst>
              <a:ext uri="{FF2B5EF4-FFF2-40B4-BE49-F238E27FC236}">
                <a16:creationId xmlns:a16="http://schemas.microsoft.com/office/drawing/2014/main" id="{02C992EB-75F3-497B-8124-011E74FFD7C7}"/>
              </a:ext>
            </a:extLst>
          </p:cNvPr>
          <p:cNvSpPr/>
          <p:nvPr/>
        </p:nvSpPr>
        <p:spPr>
          <a:xfrm>
            <a:off x="905213" y="2485780"/>
            <a:ext cx="2285247" cy="63795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Brainstorming</a:t>
            </a:r>
          </a:p>
        </p:txBody>
      </p:sp>
      <p:sp>
        <p:nvSpPr>
          <p:cNvPr id="7" name="Oval 6">
            <a:extLst>
              <a:ext uri="{FF2B5EF4-FFF2-40B4-BE49-F238E27FC236}">
                <a16:creationId xmlns:a16="http://schemas.microsoft.com/office/drawing/2014/main" id="{414E0247-7BF4-4BDB-B832-925B8D95264F}"/>
              </a:ext>
            </a:extLst>
          </p:cNvPr>
          <p:cNvSpPr/>
          <p:nvPr/>
        </p:nvSpPr>
        <p:spPr>
          <a:xfrm>
            <a:off x="3543468" y="2587442"/>
            <a:ext cx="1637414" cy="63795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Mind-Map</a:t>
            </a:r>
          </a:p>
        </p:txBody>
      </p:sp>
      <p:sp>
        <p:nvSpPr>
          <p:cNvPr id="8" name="Oval 7">
            <a:extLst>
              <a:ext uri="{FF2B5EF4-FFF2-40B4-BE49-F238E27FC236}">
                <a16:creationId xmlns:a16="http://schemas.microsoft.com/office/drawing/2014/main" id="{231071EE-1149-47E4-B27D-CD308C7CF007}"/>
              </a:ext>
            </a:extLst>
          </p:cNvPr>
          <p:cNvSpPr/>
          <p:nvPr/>
        </p:nvSpPr>
        <p:spPr>
          <a:xfrm>
            <a:off x="497168" y="1519399"/>
            <a:ext cx="1490261" cy="637954"/>
          </a:xfrm>
          <a:prstGeom prst="ellipse">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rPr>
              <a:t>Thinking Tool</a:t>
            </a:r>
          </a:p>
        </p:txBody>
      </p:sp>
      <p:sp>
        <p:nvSpPr>
          <p:cNvPr id="9" name="Oval 8">
            <a:extLst>
              <a:ext uri="{FF2B5EF4-FFF2-40B4-BE49-F238E27FC236}">
                <a16:creationId xmlns:a16="http://schemas.microsoft.com/office/drawing/2014/main" id="{B09A8F8A-4B4C-4B2B-8185-A6F3261D6614}"/>
              </a:ext>
            </a:extLst>
          </p:cNvPr>
          <p:cNvSpPr/>
          <p:nvPr/>
        </p:nvSpPr>
        <p:spPr>
          <a:xfrm>
            <a:off x="5279536" y="2323440"/>
            <a:ext cx="2756522" cy="901956"/>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Better Use of both left and right Brain</a:t>
            </a:r>
          </a:p>
        </p:txBody>
      </p:sp>
      <p:sp>
        <p:nvSpPr>
          <p:cNvPr id="10" name="Oval 9">
            <a:extLst>
              <a:ext uri="{FF2B5EF4-FFF2-40B4-BE49-F238E27FC236}">
                <a16:creationId xmlns:a16="http://schemas.microsoft.com/office/drawing/2014/main" id="{7B882A9B-7088-4276-8DEC-82887E0F1993}"/>
              </a:ext>
            </a:extLst>
          </p:cNvPr>
          <p:cNvSpPr/>
          <p:nvPr/>
        </p:nvSpPr>
        <p:spPr>
          <a:xfrm>
            <a:off x="6480313" y="3796304"/>
            <a:ext cx="2062206" cy="6379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rPr>
              <a:t>Notes taking</a:t>
            </a:r>
          </a:p>
        </p:txBody>
      </p:sp>
      <p:sp>
        <p:nvSpPr>
          <p:cNvPr id="11" name="Oval 10">
            <a:extLst>
              <a:ext uri="{FF2B5EF4-FFF2-40B4-BE49-F238E27FC236}">
                <a16:creationId xmlns:a16="http://schemas.microsoft.com/office/drawing/2014/main" id="{89749372-2DC4-44E4-97C7-93F8D4F8B526}"/>
              </a:ext>
            </a:extLst>
          </p:cNvPr>
          <p:cNvSpPr/>
          <p:nvPr/>
        </p:nvSpPr>
        <p:spPr>
          <a:xfrm>
            <a:off x="6271591" y="1215595"/>
            <a:ext cx="2270928" cy="80029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rPr>
              <a:t>Visually organise the information</a:t>
            </a:r>
          </a:p>
        </p:txBody>
      </p:sp>
      <p:sp>
        <p:nvSpPr>
          <p:cNvPr id="12" name="Oval 11">
            <a:extLst>
              <a:ext uri="{FF2B5EF4-FFF2-40B4-BE49-F238E27FC236}">
                <a16:creationId xmlns:a16="http://schemas.microsoft.com/office/drawing/2014/main" id="{C762E81B-D877-43BB-9E64-E21C4449B495}"/>
              </a:ext>
            </a:extLst>
          </p:cNvPr>
          <p:cNvSpPr/>
          <p:nvPr/>
        </p:nvSpPr>
        <p:spPr>
          <a:xfrm>
            <a:off x="291904" y="3354512"/>
            <a:ext cx="2285246" cy="94416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Simplification of Complex Ideas</a:t>
            </a:r>
          </a:p>
        </p:txBody>
      </p:sp>
      <p:sp>
        <p:nvSpPr>
          <p:cNvPr id="13" name="Oval 12">
            <a:extLst>
              <a:ext uri="{FF2B5EF4-FFF2-40B4-BE49-F238E27FC236}">
                <a16:creationId xmlns:a16="http://schemas.microsoft.com/office/drawing/2014/main" id="{263690E5-F65B-43C9-9F61-4F0B96B52795}"/>
              </a:ext>
            </a:extLst>
          </p:cNvPr>
          <p:cNvSpPr/>
          <p:nvPr/>
        </p:nvSpPr>
        <p:spPr>
          <a:xfrm>
            <a:off x="2983914" y="3796304"/>
            <a:ext cx="2756522" cy="637954"/>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Helps in planning</a:t>
            </a:r>
          </a:p>
        </p:txBody>
      </p:sp>
    </p:spTree>
    <p:extLst>
      <p:ext uri="{BB962C8B-B14F-4D97-AF65-F5344CB8AC3E}">
        <p14:creationId xmlns:p14="http://schemas.microsoft.com/office/powerpoint/2010/main" val="708274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D1433-8915-4509-AB5C-3A88B2E043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Rectangle 2">
            <a:extLst>
              <a:ext uri="{FF2B5EF4-FFF2-40B4-BE49-F238E27FC236}">
                <a16:creationId xmlns:a16="http://schemas.microsoft.com/office/drawing/2014/main" id="{F043A018-31F2-41E2-9F91-3843B4EFA97E}"/>
              </a:ext>
            </a:extLst>
          </p:cNvPr>
          <p:cNvSpPr/>
          <p:nvPr/>
        </p:nvSpPr>
        <p:spPr>
          <a:xfrm>
            <a:off x="586409" y="477078"/>
            <a:ext cx="8179904" cy="496957"/>
          </a:xfrm>
          <a:prstGeom prst="rect">
            <a:avLst/>
          </a:prstGeom>
          <a:solidFill>
            <a:schemeClr val="accent3">
              <a:lumMod val="60000"/>
              <a:lumOff val="4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Steps in Preparation of Mind Map</a:t>
            </a:r>
          </a:p>
        </p:txBody>
      </p:sp>
      <p:sp>
        <p:nvSpPr>
          <p:cNvPr id="4" name="Oval 3">
            <a:extLst>
              <a:ext uri="{FF2B5EF4-FFF2-40B4-BE49-F238E27FC236}">
                <a16:creationId xmlns:a16="http://schemas.microsoft.com/office/drawing/2014/main" id="{DCA9C8E0-B97C-4CAB-A34C-B21A6F8D13B4}"/>
              </a:ext>
            </a:extLst>
          </p:cNvPr>
          <p:cNvSpPr/>
          <p:nvPr/>
        </p:nvSpPr>
        <p:spPr>
          <a:xfrm>
            <a:off x="2425147" y="2742372"/>
            <a:ext cx="3518453" cy="111566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Central Idea / Main theme</a:t>
            </a:r>
          </a:p>
        </p:txBody>
      </p:sp>
      <p:sp>
        <p:nvSpPr>
          <p:cNvPr id="5" name="Rectangle 4">
            <a:extLst>
              <a:ext uri="{FF2B5EF4-FFF2-40B4-BE49-F238E27FC236}">
                <a16:creationId xmlns:a16="http://schemas.microsoft.com/office/drawing/2014/main" id="{D4BF96AD-91EB-41D8-BC10-D37594891191}"/>
              </a:ext>
            </a:extLst>
          </p:cNvPr>
          <p:cNvSpPr/>
          <p:nvPr/>
        </p:nvSpPr>
        <p:spPr>
          <a:xfrm>
            <a:off x="298174" y="1268896"/>
            <a:ext cx="7096539" cy="496957"/>
          </a:xfrm>
          <a:prstGeom prst="rect">
            <a:avLst/>
          </a:prstGeom>
          <a:effectLst>
            <a:glow rad="139700">
              <a:schemeClr val="accent6">
                <a:satMod val="175000"/>
                <a:alpha val="40000"/>
              </a:schemeClr>
            </a:glow>
            <a:reflection blurRad="6350" stA="50000" endA="300" endPos="55500" dist="101600" dir="5400000" sy="-100000" algn="bl" rotWithShape="0"/>
          </a:effectLst>
          <a:scene3d>
            <a:camera prst="orthographicFront"/>
            <a:lightRig rig="threePt" dir="t"/>
          </a:scene3d>
          <a:sp3d>
            <a:bevelT w="139700" h="139700" prst="divo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 1 Draw Central Idea / </a:t>
            </a:r>
            <a:r>
              <a:rPr lang="hi-IN" sz="2800" dirty="0">
                <a:ln w="0"/>
                <a:solidFill>
                  <a:schemeClr val="bg2"/>
                </a:solidFill>
                <a:effectLst>
                  <a:outerShdw blurRad="38100" dist="25400" dir="5400000" algn="ctr" rotWithShape="0">
                    <a:srgbClr val="6E747A">
                      <a:alpha val="43000"/>
                    </a:srgbClr>
                  </a:outerShdw>
                </a:effectLst>
              </a:rPr>
              <a:t>केंद्रीय</a:t>
            </a:r>
            <a:r>
              <a:rPr lang="en-IN" sz="2800" dirty="0">
                <a:ln w="0"/>
                <a:solidFill>
                  <a:schemeClr val="bg2"/>
                </a:solidFill>
                <a:effectLst>
                  <a:outerShdw blurRad="38100" dist="25400" dir="5400000" algn="ctr" rotWithShape="0">
                    <a:srgbClr val="6E747A">
                      <a:alpha val="43000"/>
                    </a:srgbClr>
                  </a:outerShdw>
                </a:effectLst>
              </a:rPr>
              <a:t> </a:t>
            </a:r>
            <a:r>
              <a:rPr lang="hi-IN" sz="2800" dirty="0">
                <a:ln w="0"/>
                <a:solidFill>
                  <a:schemeClr val="bg2"/>
                </a:solidFill>
                <a:effectLst>
                  <a:outerShdw blurRad="38100" dist="25400" dir="5400000" algn="ctr" rotWithShape="0">
                    <a:srgbClr val="6E747A">
                      <a:alpha val="43000"/>
                    </a:srgbClr>
                  </a:outerShdw>
                </a:effectLst>
              </a:rPr>
              <a:t>विषय</a:t>
            </a:r>
            <a:endParaRPr lang="en-IN" sz="2800" dirty="0">
              <a:ln w="0"/>
              <a:solidFill>
                <a:schemeClr val="bg2"/>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07667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D1433-8915-4509-AB5C-3A88B2E043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Rectangle 2">
            <a:extLst>
              <a:ext uri="{FF2B5EF4-FFF2-40B4-BE49-F238E27FC236}">
                <a16:creationId xmlns:a16="http://schemas.microsoft.com/office/drawing/2014/main" id="{F043A018-31F2-41E2-9F91-3843B4EFA97E}"/>
              </a:ext>
            </a:extLst>
          </p:cNvPr>
          <p:cNvSpPr/>
          <p:nvPr/>
        </p:nvSpPr>
        <p:spPr>
          <a:xfrm>
            <a:off x="586409" y="477078"/>
            <a:ext cx="8179904" cy="496957"/>
          </a:xfrm>
          <a:prstGeom prst="rect">
            <a:avLst/>
          </a:prstGeom>
          <a:solidFill>
            <a:schemeClr val="accent3">
              <a:lumMod val="60000"/>
              <a:lumOff val="4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Steps in Preparation of Mind Map</a:t>
            </a:r>
          </a:p>
        </p:txBody>
      </p:sp>
      <p:sp>
        <p:nvSpPr>
          <p:cNvPr id="5" name="Rectangle 4">
            <a:extLst>
              <a:ext uri="{FF2B5EF4-FFF2-40B4-BE49-F238E27FC236}">
                <a16:creationId xmlns:a16="http://schemas.microsoft.com/office/drawing/2014/main" id="{D4BF96AD-91EB-41D8-BC10-D37594891191}"/>
              </a:ext>
            </a:extLst>
          </p:cNvPr>
          <p:cNvSpPr/>
          <p:nvPr/>
        </p:nvSpPr>
        <p:spPr>
          <a:xfrm>
            <a:off x="586409" y="1285459"/>
            <a:ext cx="4611756" cy="496957"/>
          </a:xfrm>
          <a:prstGeom prst="rect">
            <a:avLst/>
          </a:prstGeom>
          <a:effectLst>
            <a:glow rad="139700">
              <a:schemeClr val="accent6">
                <a:satMod val="175000"/>
                <a:alpha val="40000"/>
              </a:schemeClr>
            </a:glow>
            <a:reflection blurRad="6350" stA="50000" endA="300" endPos="55500" dist="101600" dir="5400000" sy="-100000" algn="bl" rotWithShape="0"/>
          </a:effectLst>
          <a:scene3d>
            <a:camera prst="orthographicFront"/>
            <a:lightRig rig="threePt" dir="t"/>
          </a:scene3d>
          <a:sp3d>
            <a:bevelT w="139700" h="139700" prst="divo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 2    Add Branches</a:t>
            </a:r>
          </a:p>
        </p:txBody>
      </p:sp>
      <p:grpSp>
        <p:nvGrpSpPr>
          <p:cNvPr id="47" name="Group 46">
            <a:extLst>
              <a:ext uri="{FF2B5EF4-FFF2-40B4-BE49-F238E27FC236}">
                <a16:creationId xmlns:a16="http://schemas.microsoft.com/office/drawing/2014/main" id="{14CD7A44-487D-4478-8E95-A423AE278409}"/>
              </a:ext>
            </a:extLst>
          </p:cNvPr>
          <p:cNvGrpSpPr/>
          <p:nvPr/>
        </p:nvGrpSpPr>
        <p:grpSpPr>
          <a:xfrm>
            <a:off x="701007" y="1533939"/>
            <a:ext cx="7346815" cy="3317368"/>
            <a:chOff x="701007" y="1533939"/>
            <a:chExt cx="7346815" cy="3317368"/>
          </a:xfrm>
        </p:grpSpPr>
        <p:sp>
          <p:nvSpPr>
            <p:cNvPr id="48" name="Oval 47">
              <a:extLst>
                <a:ext uri="{FF2B5EF4-FFF2-40B4-BE49-F238E27FC236}">
                  <a16:creationId xmlns:a16="http://schemas.microsoft.com/office/drawing/2014/main" id="{B1F5D9A5-20D6-444C-93E4-2A298DE27C22}"/>
                </a:ext>
              </a:extLst>
            </p:cNvPr>
            <p:cNvSpPr/>
            <p:nvPr/>
          </p:nvSpPr>
          <p:spPr>
            <a:xfrm>
              <a:off x="2425147" y="2742371"/>
              <a:ext cx="3518453" cy="111566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Business</a:t>
              </a:r>
            </a:p>
          </p:txBody>
        </p:sp>
        <p:cxnSp>
          <p:nvCxnSpPr>
            <p:cNvPr id="49" name="Connector: Curved 48">
              <a:extLst>
                <a:ext uri="{FF2B5EF4-FFF2-40B4-BE49-F238E27FC236}">
                  <a16:creationId xmlns:a16="http://schemas.microsoft.com/office/drawing/2014/main" id="{ECE4C9C7-4A49-460E-873C-B4A3AD9562C6}"/>
                </a:ext>
              </a:extLst>
            </p:cNvPr>
            <p:cNvCxnSpPr>
              <a:cxnSpLocks/>
            </p:cNvCxnSpPr>
            <p:nvPr/>
          </p:nvCxnSpPr>
          <p:spPr>
            <a:xfrm flipV="1">
              <a:off x="5447841" y="2127404"/>
              <a:ext cx="2599981" cy="810078"/>
            </a:xfrm>
            <a:prstGeom prst="curvedConnector3">
              <a:avLst>
                <a:gd name="adj1" fmla="val 50000"/>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3847510D-A23F-4DE0-875A-B9B8F81C4587}"/>
                </a:ext>
              </a:extLst>
            </p:cNvPr>
            <p:cNvCxnSpPr>
              <a:cxnSpLocks/>
              <a:stCxn id="48" idx="6"/>
            </p:cNvCxnSpPr>
            <p:nvPr/>
          </p:nvCxnSpPr>
          <p:spPr>
            <a:xfrm>
              <a:off x="5943600" y="3300205"/>
              <a:ext cx="2104222" cy="957977"/>
            </a:xfrm>
            <a:prstGeom prst="curvedConnector3">
              <a:avLst>
                <a:gd name="adj1" fmla="val 50000"/>
              </a:avLst>
            </a:prstGeom>
            <a:ln w="635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C68ECC70-0380-48E8-9370-EE6ADC1FD315}"/>
                </a:ext>
              </a:extLst>
            </p:cNvPr>
            <p:cNvCxnSpPr>
              <a:cxnSpLocks/>
              <a:stCxn id="48" idx="5"/>
            </p:cNvCxnSpPr>
            <p:nvPr/>
          </p:nvCxnSpPr>
          <p:spPr>
            <a:xfrm rot="16200000" flipH="1">
              <a:off x="5787034" y="3335952"/>
              <a:ext cx="1156652" cy="1874052"/>
            </a:xfrm>
            <a:prstGeom prst="curvedConnector2">
              <a:avLst/>
            </a:prstGeom>
            <a:ln w="63500" cmpd="sng">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D7640909-9906-4454-B29E-F94545CB5152}"/>
                </a:ext>
              </a:extLst>
            </p:cNvPr>
            <p:cNvCxnSpPr>
              <a:cxnSpLocks/>
            </p:cNvCxnSpPr>
            <p:nvPr/>
          </p:nvCxnSpPr>
          <p:spPr>
            <a:xfrm rot="5400000" flipH="1" flipV="1">
              <a:off x="4892949" y="825363"/>
              <a:ext cx="1208432" cy="2625584"/>
            </a:xfrm>
            <a:prstGeom prst="curvedConnector2">
              <a:avLst/>
            </a:prstGeom>
            <a:ln w="63500" cmpd="sng">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97D444B7-52C4-48C1-BE20-68E55399E306}"/>
                </a:ext>
              </a:extLst>
            </p:cNvPr>
            <p:cNvCxnSpPr>
              <a:cxnSpLocks/>
            </p:cNvCxnSpPr>
            <p:nvPr/>
          </p:nvCxnSpPr>
          <p:spPr>
            <a:xfrm rot="16200000" flipV="1">
              <a:off x="2258176" y="2217410"/>
              <a:ext cx="858004" cy="524063"/>
            </a:xfrm>
            <a:prstGeom prst="curvedConnector3">
              <a:avLst>
                <a:gd name="adj1" fmla="val 50000"/>
              </a:avLst>
            </a:prstGeom>
            <a:ln w="63500" cmpd="sng">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3F99A182-5BEA-4DA7-9245-86791439740F}"/>
                </a:ext>
              </a:extLst>
            </p:cNvPr>
            <p:cNvCxnSpPr>
              <a:cxnSpLocks/>
            </p:cNvCxnSpPr>
            <p:nvPr/>
          </p:nvCxnSpPr>
          <p:spPr>
            <a:xfrm rot="10800000">
              <a:off x="701007" y="2571750"/>
              <a:ext cx="1724140" cy="728456"/>
            </a:xfrm>
            <a:prstGeom prst="curvedConnector3">
              <a:avLst>
                <a:gd name="adj1" fmla="val 50000"/>
              </a:avLst>
            </a:prstGeom>
            <a:ln w="63500" cmpd="sng">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171DBEAE-263B-4FB6-B4B0-A79BCB440F06}"/>
                </a:ext>
              </a:extLst>
            </p:cNvPr>
            <p:cNvCxnSpPr>
              <a:cxnSpLocks/>
            </p:cNvCxnSpPr>
            <p:nvPr/>
          </p:nvCxnSpPr>
          <p:spPr>
            <a:xfrm rot="5400000">
              <a:off x="1521827" y="3122587"/>
              <a:ext cx="855316" cy="1999450"/>
            </a:xfrm>
            <a:prstGeom prst="curvedConnector2">
              <a:avLst/>
            </a:prstGeom>
            <a:ln w="63500" cmpd="sng">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5B75E994-2E98-47F9-8D79-548B03E750DC}"/>
                </a:ext>
              </a:extLst>
            </p:cNvPr>
            <p:cNvCxnSpPr>
              <a:cxnSpLocks/>
            </p:cNvCxnSpPr>
            <p:nvPr/>
          </p:nvCxnSpPr>
          <p:spPr>
            <a:xfrm rot="5400000">
              <a:off x="3143454" y="3962786"/>
              <a:ext cx="1028094" cy="748947"/>
            </a:xfrm>
            <a:prstGeom prst="curvedConnector3">
              <a:avLst>
                <a:gd name="adj1" fmla="val 50000"/>
              </a:avLst>
            </a:prstGeom>
            <a:ln w="63500" cmpd="sng">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0437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E267B6AC-3578-4261-A8DB-2EA7253215B3}"/>
              </a:ext>
            </a:extLst>
          </p:cNvPr>
          <p:cNvSpPr/>
          <p:nvPr/>
        </p:nvSpPr>
        <p:spPr>
          <a:xfrm>
            <a:off x="2482397" y="2918132"/>
            <a:ext cx="3518453" cy="111566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Business</a:t>
            </a:r>
          </a:p>
        </p:txBody>
      </p:sp>
      <p:cxnSp>
        <p:nvCxnSpPr>
          <p:cNvPr id="50" name="Connector: Curved 49">
            <a:extLst>
              <a:ext uri="{FF2B5EF4-FFF2-40B4-BE49-F238E27FC236}">
                <a16:creationId xmlns:a16="http://schemas.microsoft.com/office/drawing/2014/main" id="{748BF466-AC2E-4E08-AC15-6B94FFCEA656}"/>
              </a:ext>
            </a:extLst>
          </p:cNvPr>
          <p:cNvCxnSpPr>
            <a:cxnSpLocks/>
          </p:cNvCxnSpPr>
          <p:nvPr/>
        </p:nvCxnSpPr>
        <p:spPr>
          <a:xfrm flipV="1">
            <a:off x="5505091" y="2303165"/>
            <a:ext cx="2599981" cy="810078"/>
          </a:xfrm>
          <a:prstGeom prst="curvedConnector3">
            <a:avLst>
              <a:gd name="adj1" fmla="val 50000"/>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6971CEA2-8AF0-4390-AE7F-D18FCA7314B2}"/>
              </a:ext>
            </a:extLst>
          </p:cNvPr>
          <p:cNvCxnSpPr>
            <a:cxnSpLocks/>
            <a:stCxn id="49" idx="6"/>
          </p:cNvCxnSpPr>
          <p:nvPr/>
        </p:nvCxnSpPr>
        <p:spPr>
          <a:xfrm>
            <a:off x="6000850" y="3475966"/>
            <a:ext cx="2104222" cy="957977"/>
          </a:xfrm>
          <a:prstGeom prst="curvedConnector3">
            <a:avLst>
              <a:gd name="adj1" fmla="val 50000"/>
            </a:avLst>
          </a:prstGeom>
          <a:ln w="63500" cmpd="sng">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9D5FF0E4-D953-4A46-92DA-8275909A32C5}"/>
              </a:ext>
            </a:extLst>
          </p:cNvPr>
          <p:cNvCxnSpPr>
            <a:cxnSpLocks/>
            <a:stCxn id="49" idx="5"/>
          </p:cNvCxnSpPr>
          <p:nvPr/>
        </p:nvCxnSpPr>
        <p:spPr>
          <a:xfrm rot="16200000" flipH="1">
            <a:off x="5844284" y="3511713"/>
            <a:ext cx="1156652" cy="1874052"/>
          </a:xfrm>
          <a:prstGeom prst="curvedConnector2">
            <a:avLst/>
          </a:prstGeom>
          <a:ln w="63500" cmpd="sng">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560E9161-C72F-4921-AFF2-70D907A2815A}"/>
              </a:ext>
            </a:extLst>
          </p:cNvPr>
          <p:cNvCxnSpPr>
            <a:cxnSpLocks/>
          </p:cNvCxnSpPr>
          <p:nvPr/>
        </p:nvCxnSpPr>
        <p:spPr>
          <a:xfrm rot="5400000" flipH="1" flipV="1">
            <a:off x="4950199" y="1001124"/>
            <a:ext cx="1208432" cy="2625584"/>
          </a:xfrm>
          <a:prstGeom prst="curvedConnector2">
            <a:avLst/>
          </a:prstGeom>
          <a:ln w="63500" cmpd="sng">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5B2BE6E6-B51E-4C26-A9CB-2BBA29E363A9}"/>
              </a:ext>
            </a:extLst>
          </p:cNvPr>
          <p:cNvCxnSpPr>
            <a:cxnSpLocks/>
          </p:cNvCxnSpPr>
          <p:nvPr/>
        </p:nvCxnSpPr>
        <p:spPr>
          <a:xfrm rot="16200000" flipV="1">
            <a:off x="2315426" y="2393171"/>
            <a:ext cx="858004" cy="524063"/>
          </a:xfrm>
          <a:prstGeom prst="curvedConnector3">
            <a:avLst>
              <a:gd name="adj1" fmla="val 50000"/>
            </a:avLst>
          </a:prstGeom>
          <a:ln w="63500" cmpd="sng">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CAC441F9-256D-42D6-8FA7-A5A8E890D9B5}"/>
              </a:ext>
            </a:extLst>
          </p:cNvPr>
          <p:cNvCxnSpPr>
            <a:cxnSpLocks/>
          </p:cNvCxnSpPr>
          <p:nvPr/>
        </p:nvCxnSpPr>
        <p:spPr>
          <a:xfrm rot="10800000">
            <a:off x="758257" y="2747511"/>
            <a:ext cx="1724140" cy="728456"/>
          </a:xfrm>
          <a:prstGeom prst="curvedConnector3">
            <a:avLst>
              <a:gd name="adj1" fmla="val 50000"/>
            </a:avLst>
          </a:prstGeom>
          <a:ln w="63500" cmpd="sng">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20D5E98E-92FF-44E2-8170-1E340380904B}"/>
              </a:ext>
            </a:extLst>
          </p:cNvPr>
          <p:cNvCxnSpPr>
            <a:cxnSpLocks/>
          </p:cNvCxnSpPr>
          <p:nvPr/>
        </p:nvCxnSpPr>
        <p:spPr>
          <a:xfrm rot="5400000">
            <a:off x="1579077" y="3298348"/>
            <a:ext cx="855316" cy="1999450"/>
          </a:xfrm>
          <a:prstGeom prst="curvedConnector2">
            <a:avLst/>
          </a:prstGeom>
          <a:ln w="63500" cmpd="sng">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3340DE0B-A915-41F8-BB0E-D3965F13812D}"/>
              </a:ext>
            </a:extLst>
          </p:cNvPr>
          <p:cNvCxnSpPr>
            <a:cxnSpLocks/>
          </p:cNvCxnSpPr>
          <p:nvPr/>
        </p:nvCxnSpPr>
        <p:spPr>
          <a:xfrm rot="5400000">
            <a:off x="3200704" y="4138547"/>
            <a:ext cx="1028094" cy="748947"/>
          </a:xfrm>
          <a:prstGeom prst="curvedConnector3">
            <a:avLst>
              <a:gd name="adj1" fmla="val 50000"/>
            </a:avLst>
          </a:prstGeom>
          <a:ln w="63500" cmpd="sng">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34D1433-8915-4509-AB5C-3A88B2E04365}"/>
              </a:ext>
            </a:extLst>
          </p:cNvPr>
          <p:cNvSpPr>
            <a:spLocks noGrp="1"/>
          </p:cNvSpPr>
          <p:nvPr>
            <p:ph type="sldNum" sz="quarter" idx="7"/>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Rectangle 2">
            <a:extLst>
              <a:ext uri="{FF2B5EF4-FFF2-40B4-BE49-F238E27FC236}">
                <a16:creationId xmlns:a16="http://schemas.microsoft.com/office/drawing/2014/main" id="{F043A018-31F2-41E2-9F91-3843B4EFA97E}"/>
              </a:ext>
            </a:extLst>
          </p:cNvPr>
          <p:cNvSpPr/>
          <p:nvPr/>
        </p:nvSpPr>
        <p:spPr>
          <a:xfrm>
            <a:off x="586409" y="477078"/>
            <a:ext cx="8179904" cy="496957"/>
          </a:xfrm>
          <a:prstGeom prst="rect">
            <a:avLst/>
          </a:prstGeom>
          <a:solidFill>
            <a:schemeClr val="accent3">
              <a:lumMod val="60000"/>
              <a:lumOff val="4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Steps in Preparation of Mind Map</a:t>
            </a:r>
          </a:p>
        </p:txBody>
      </p:sp>
      <p:sp>
        <p:nvSpPr>
          <p:cNvPr id="5" name="Rectangle 4">
            <a:extLst>
              <a:ext uri="{FF2B5EF4-FFF2-40B4-BE49-F238E27FC236}">
                <a16:creationId xmlns:a16="http://schemas.microsoft.com/office/drawing/2014/main" id="{D4BF96AD-91EB-41D8-BC10-D37594891191}"/>
              </a:ext>
            </a:extLst>
          </p:cNvPr>
          <p:cNvSpPr/>
          <p:nvPr/>
        </p:nvSpPr>
        <p:spPr>
          <a:xfrm>
            <a:off x="586409" y="1285461"/>
            <a:ext cx="4611756" cy="496957"/>
          </a:xfrm>
          <a:prstGeom prst="rect">
            <a:avLst/>
          </a:prstGeom>
          <a:effectLst>
            <a:glow rad="139700">
              <a:schemeClr val="accent6">
                <a:satMod val="175000"/>
                <a:alpha val="40000"/>
              </a:schemeClr>
            </a:glow>
            <a:reflection blurRad="6350" stA="50000" endA="300" endPos="55500" dist="101600" dir="5400000" sy="-100000" algn="bl" rotWithShape="0"/>
          </a:effectLst>
          <a:scene3d>
            <a:camera prst="orthographicFront"/>
            <a:lightRig rig="threePt" dir="t"/>
          </a:scene3d>
          <a:sp3d>
            <a:bevelT w="139700" h="139700" prst="divo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 3 Expand Ideas</a:t>
            </a:r>
          </a:p>
        </p:txBody>
      </p:sp>
      <p:pic>
        <p:nvPicPr>
          <p:cNvPr id="22" name="Graphic 21" descr="Bullseye">
            <a:extLst>
              <a:ext uri="{FF2B5EF4-FFF2-40B4-BE49-F238E27FC236}">
                <a16:creationId xmlns:a16="http://schemas.microsoft.com/office/drawing/2014/main" id="{402C7C70-86D1-4E3C-9B19-D5C1923197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2934" y="4443962"/>
            <a:ext cx="644487" cy="644487"/>
          </a:xfrm>
          <a:prstGeom prst="rect">
            <a:avLst/>
          </a:prstGeom>
        </p:spPr>
      </p:pic>
      <p:pic>
        <p:nvPicPr>
          <p:cNvPr id="26" name="Graphic 25" descr="Hourglass">
            <a:extLst>
              <a:ext uri="{FF2B5EF4-FFF2-40B4-BE49-F238E27FC236}">
                <a16:creationId xmlns:a16="http://schemas.microsoft.com/office/drawing/2014/main" id="{002CA32C-05F7-4A2B-BD45-371BD95147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1208" y="3815299"/>
            <a:ext cx="666520" cy="666520"/>
          </a:xfrm>
          <a:prstGeom prst="rect">
            <a:avLst/>
          </a:prstGeom>
        </p:spPr>
      </p:pic>
      <p:pic>
        <p:nvPicPr>
          <p:cNvPr id="29" name="Graphic 28" descr="Gears">
            <a:extLst>
              <a:ext uri="{FF2B5EF4-FFF2-40B4-BE49-F238E27FC236}">
                <a16:creationId xmlns:a16="http://schemas.microsoft.com/office/drawing/2014/main" id="{51000559-F771-4EE5-8D8B-B8757B0252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7178" y="1135213"/>
            <a:ext cx="914400" cy="914400"/>
          </a:xfrm>
          <a:prstGeom prst="rect">
            <a:avLst/>
          </a:prstGeom>
        </p:spPr>
      </p:pic>
      <p:pic>
        <p:nvPicPr>
          <p:cNvPr id="31" name="Graphic 30" descr="Head with gears">
            <a:extLst>
              <a:ext uri="{FF2B5EF4-FFF2-40B4-BE49-F238E27FC236}">
                <a16:creationId xmlns:a16="http://schemas.microsoft.com/office/drawing/2014/main" id="{C57A000D-2003-4964-828E-CA25CA2CFB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01" y="2446683"/>
            <a:ext cx="914400" cy="914400"/>
          </a:xfrm>
          <a:prstGeom prst="rect">
            <a:avLst/>
          </a:prstGeom>
        </p:spPr>
      </p:pic>
      <p:pic>
        <p:nvPicPr>
          <p:cNvPr id="34" name="Graphic 33" descr="Research">
            <a:extLst>
              <a:ext uri="{FF2B5EF4-FFF2-40B4-BE49-F238E27FC236}">
                <a16:creationId xmlns:a16="http://schemas.microsoft.com/office/drawing/2014/main" id="{0E83C323-1029-41A6-B9BF-B7B0FD0E67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41112" y="1840643"/>
            <a:ext cx="914400" cy="914400"/>
          </a:xfrm>
          <a:prstGeom prst="rect">
            <a:avLst/>
          </a:prstGeom>
        </p:spPr>
      </p:pic>
      <p:pic>
        <p:nvPicPr>
          <p:cNvPr id="37" name="Graphic 36" descr="Handshake">
            <a:extLst>
              <a:ext uri="{FF2B5EF4-FFF2-40B4-BE49-F238E27FC236}">
                <a16:creationId xmlns:a16="http://schemas.microsoft.com/office/drawing/2014/main" id="{69E23A74-2263-4BAD-A73F-9937FDEAAD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40964" y="2874729"/>
            <a:ext cx="914400" cy="914400"/>
          </a:xfrm>
          <a:prstGeom prst="rect">
            <a:avLst/>
          </a:prstGeom>
        </p:spPr>
      </p:pic>
      <p:pic>
        <p:nvPicPr>
          <p:cNvPr id="39" name="Graphic 38" descr="Lightbulb and gear">
            <a:extLst>
              <a:ext uri="{FF2B5EF4-FFF2-40B4-BE49-F238E27FC236}">
                <a16:creationId xmlns:a16="http://schemas.microsoft.com/office/drawing/2014/main" id="{7DD1FB9D-B9F1-4060-99DD-DA1A1E8F24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1057" y="3868027"/>
            <a:ext cx="914400" cy="914400"/>
          </a:xfrm>
          <a:prstGeom prst="rect">
            <a:avLst/>
          </a:prstGeom>
        </p:spPr>
      </p:pic>
      <p:pic>
        <p:nvPicPr>
          <p:cNvPr id="41" name="Graphic 40" descr="Business Growth">
            <a:extLst>
              <a:ext uri="{FF2B5EF4-FFF2-40B4-BE49-F238E27FC236}">
                <a16:creationId xmlns:a16="http://schemas.microsoft.com/office/drawing/2014/main" id="{AC5E02D8-ED2D-43EC-B3B2-49A9CE067BB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94856" y="4186191"/>
            <a:ext cx="914400" cy="914400"/>
          </a:xfrm>
          <a:prstGeom prst="rect">
            <a:avLst/>
          </a:prstGeom>
        </p:spPr>
      </p:pic>
      <p:pic>
        <p:nvPicPr>
          <p:cNvPr id="47" name="Graphic 46" descr="Checklist">
            <a:extLst>
              <a:ext uri="{FF2B5EF4-FFF2-40B4-BE49-F238E27FC236}">
                <a16:creationId xmlns:a16="http://schemas.microsoft.com/office/drawing/2014/main" id="{D7C43F59-9665-4864-BA00-9438FCE2E18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73328" y="1618044"/>
            <a:ext cx="914400" cy="914400"/>
          </a:xfrm>
          <a:prstGeom prst="rect">
            <a:avLst/>
          </a:prstGeom>
        </p:spPr>
      </p:pic>
    </p:spTree>
    <p:extLst>
      <p:ext uri="{BB962C8B-B14F-4D97-AF65-F5344CB8AC3E}">
        <p14:creationId xmlns:p14="http://schemas.microsoft.com/office/powerpoint/2010/main" val="3966017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A763D15-BA50-49E4-A22F-201DDDBFDC53}"/>
              </a:ext>
            </a:extLst>
          </p:cNvPr>
          <p:cNvGrpSpPr/>
          <p:nvPr/>
        </p:nvGrpSpPr>
        <p:grpSpPr>
          <a:xfrm>
            <a:off x="833124" y="1684967"/>
            <a:ext cx="7346815" cy="3317368"/>
            <a:chOff x="701007" y="1533939"/>
            <a:chExt cx="7346815" cy="3317368"/>
          </a:xfrm>
        </p:grpSpPr>
        <p:sp>
          <p:nvSpPr>
            <p:cNvPr id="28" name="Oval 27">
              <a:extLst>
                <a:ext uri="{FF2B5EF4-FFF2-40B4-BE49-F238E27FC236}">
                  <a16:creationId xmlns:a16="http://schemas.microsoft.com/office/drawing/2014/main" id="{A2FC3C21-3584-43DC-8F18-7CD949CF6AE1}"/>
                </a:ext>
              </a:extLst>
            </p:cNvPr>
            <p:cNvSpPr/>
            <p:nvPr/>
          </p:nvSpPr>
          <p:spPr>
            <a:xfrm>
              <a:off x="2425147" y="2742371"/>
              <a:ext cx="3518453" cy="111566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Business</a:t>
              </a:r>
            </a:p>
          </p:txBody>
        </p:sp>
        <p:cxnSp>
          <p:nvCxnSpPr>
            <p:cNvPr id="30" name="Connector: Curved 29">
              <a:extLst>
                <a:ext uri="{FF2B5EF4-FFF2-40B4-BE49-F238E27FC236}">
                  <a16:creationId xmlns:a16="http://schemas.microsoft.com/office/drawing/2014/main" id="{546F9221-6F80-4002-BFD8-915718B14482}"/>
                </a:ext>
              </a:extLst>
            </p:cNvPr>
            <p:cNvCxnSpPr>
              <a:cxnSpLocks/>
            </p:cNvCxnSpPr>
            <p:nvPr/>
          </p:nvCxnSpPr>
          <p:spPr>
            <a:xfrm flipV="1">
              <a:off x="5447841" y="2127404"/>
              <a:ext cx="2599981" cy="810078"/>
            </a:xfrm>
            <a:prstGeom prst="curvedConnector3">
              <a:avLst>
                <a:gd name="adj1" fmla="val 50000"/>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21597B2F-912C-43CD-9D48-0684B54413B2}"/>
                </a:ext>
              </a:extLst>
            </p:cNvPr>
            <p:cNvCxnSpPr>
              <a:cxnSpLocks/>
              <a:stCxn id="28" idx="6"/>
            </p:cNvCxnSpPr>
            <p:nvPr/>
          </p:nvCxnSpPr>
          <p:spPr>
            <a:xfrm>
              <a:off x="5943600" y="3300205"/>
              <a:ext cx="2104222" cy="957977"/>
            </a:xfrm>
            <a:prstGeom prst="curvedConnector3">
              <a:avLst>
                <a:gd name="adj1" fmla="val 50000"/>
              </a:avLst>
            </a:prstGeom>
            <a:ln w="635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E24B3FE3-4DDA-4E09-AE2F-27779A853389}"/>
                </a:ext>
              </a:extLst>
            </p:cNvPr>
            <p:cNvCxnSpPr>
              <a:cxnSpLocks/>
              <a:stCxn id="28" idx="5"/>
            </p:cNvCxnSpPr>
            <p:nvPr/>
          </p:nvCxnSpPr>
          <p:spPr>
            <a:xfrm rot="16200000" flipH="1">
              <a:off x="5787034" y="3335952"/>
              <a:ext cx="1156652" cy="1874052"/>
            </a:xfrm>
            <a:prstGeom prst="curvedConnector2">
              <a:avLst/>
            </a:prstGeom>
            <a:ln w="63500" cmpd="sng">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2569B2A7-7358-4FC2-9008-7D0266838D39}"/>
                </a:ext>
              </a:extLst>
            </p:cNvPr>
            <p:cNvCxnSpPr>
              <a:cxnSpLocks/>
            </p:cNvCxnSpPr>
            <p:nvPr/>
          </p:nvCxnSpPr>
          <p:spPr>
            <a:xfrm rot="5400000" flipH="1" flipV="1">
              <a:off x="4892949" y="825363"/>
              <a:ext cx="1208432" cy="2625584"/>
            </a:xfrm>
            <a:prstGeom prst="curvedConnector2">
              <a:avLst/>
            </a:prstGeom>
            <a:ln w="63500" cmpd="sng">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C1C01BD7-1F57-45D2-A1A3-9D86BA74B54A}"/>
                </a:ext>
              </a:extLst>
            </p:cNvPr>
            <p:cNvCxnSpPr>
              <a:cxnSpLocks/>
            </p:cNvCxnSpPr>
            <p:nvPr/>
          </p:nvCxnSpPr>
          <p:spPr>
            <a:xfrm rot="16200000" flipV="1">
              <a:off x="2258176" y="2217410"/>
              <a:ext cx="858004" cy="524063"/>
            </a:xfrm>
            <a:prstGeom prst="curvedConnector3">
              <a:avLst>
                <a:gd name="adj1" fmla="val 50000"/>
              </a:avLst>
            </a:prstGeom>
            <a:ln w="63500" cmpd="sng">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AA5398F3-45C4-43DE-BCE6-4E0CD75F0E21}"/>
                </a:ext>
              </a:extLst>
            </p:cNvPr>
            <p:cNvCxnSpPr>
              <a:cxnSpLocks/>
            </p:cNvCxnSpPr>
            <p:nvPr/>
          </p:nvCxnSpPr>
          <p:spPr>
            <a:xfrm rot="10800000">
              <a:off x="701007" y="2571750"/>
              <a:ext cx="1724140" cy="728456"/>
            </a:xfrm>
            <a:prstGeom prst="curvedConnector3">
              <a:avLst>
                <a:gd name="adj1" fmla="val 50000"/>
              </a:avLst>
            </a:prstGeom>
            <a:ln w="63500" cmpd="sng">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B2FDB8F4-6D7F-464F-A6F6-C6EEC89C74DF}"/>
                </a:ext>
              </a:extLst>
            </p:cNvPr>
            <p:cNvCxnSpPr>
              <a:cxnSpLocks/>
            </p:cNvCxnSpPr>
            <p:nvPr/>
          </p:nvCxnSpPr>
          <p:spPr>
            <a:xfrm rot="5400000">
              <a:off x="1521827" y="3122587"/>
              <a:ext cx="855316" cy="1999450"/>
            </a:xfrm>
            <a:prstGeom prst="curvedConnector2">
              <a:avLst/>
            </a:prstGeom>
            <a:ln w="63500" cmpd="sng">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53B9F265-D8AF-4A91-90EC-01ABF4072AD2}"/>
                </a:ext>
              </a:extLst>
            </p:cNvPr>
            <p:cNvCxnSpPr>
              <a:cxnSpLocks/>
            </p:cNvCxnSpPr>
            <p:nvPr/>
          </p:nvCxnSpPr>
          <p:spPr>
            <a:xfrm rot="5400000">
              <a:off x="3143454" y="3962786"/>
              <a:ext cx="1028094" cy="748947"/>
            </a:xfrm>
            <a:prstGeom prst="curvedConnector3">
              <a:avLst>
                <a:gd name="adj1" fmla="val 50000"/>
              </a:avLst>
            </a:prstGeom>
            <a:ln w="63500" cmpd="sng">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934D1433-8915-4509-AB5C-3A88B2E043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Rectangle 2">
            <a:extLst>
              <a:ext uri="{FF2B5EF4-FFF2-40B4-BE49-F238E27FC236}">
                <a16:creationId xmlns:a16="http://schemas.microsoft.com/office/drawing/2014/main" id="{F043A018-31F2-41E2-9F91-3843B4EFA97E}"/>
              </a:ext>
            </a:extLst>
          </p:cNvPr>
          <p:cNvSpPr/>
          <p:nvPr/>
        </p:nvSpPr>
        <p:spPr>
          <a:xfrm>
            <a:off x="586409" y="477078"/>
            <a:ext cx="8179904" cy="496957"/>
          </a:xfrm>
          <a:prstGeom prst="rect">
            <a:avLst/>
          </a:prstGeom>
          <a:solidFill>
            <a:schemeClr val="accent3">
              <a:lumMod val="60000"/>
              <a:lumOff val="4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Steps in Preparation of Mind Map</a:t>
            </a:r>
          </a:p>
        </p:txBody>
      </p:sp>
      <p:sp>
        <p:nvSpPr>
          <p:cNvPr id="5" name="Rectangle 4">
            <a:extLst>
              <a:ext uri="{FF2B5EF4-FFF2-40B4-BE49-F238E27FC236}">
                <a16:creationId xmlns:a16="http://schemas.microsoft.com/office/drawing/2014/main" id="{D4BF96AD-91EB-41D8-BC10-D37594891191}"/>
              </a:ext>
            </a:extLst>
          </p:cNvPr>
          <p:cNvSpPr/>
          <p:nvPr/>
        </p:nvSpPr>
        <p:spPr>
          <a:xfrm>
            <a:off x="586408" y="1263427"/>
            <a:ext cx="5869475" cy="496957"/>
          </a:xfrm>
          <a:prstGeom prst="rect">
            <a:avLst/>
          </a:prstGeom>
          <a:effectLst>
            <a:glow rad="139700">
              <a:schemeClr val="accent6">
                <a:satMod val="175000"/>
                <a:alpha val="40000"/>
              </a:schemeClr>
            </a:glow>
            <a:reflection blurRad="6350" stA="50000" endA="300" endPos="55500" dist="101600" dir="5400000" sy="-100000" algn="bl" rotWithShape="0"/>
          </a:effectLst>
          <a:scene3d>
            <a:camera prst="orthographicFront"/>
            <a:lightRig rig="threePt" dir="t"/>
          </a:scene3d>
          <a:sp3d>
            <a:bevelT w="139700" h="139700" prst="divo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Step:4 Use of Symbols/ keywords</a:t>
            </a:r>
          </a:p>
        </p:txBody>
      </p:sp>
      <p:pic>
        <p:nvPicPr>
          <p:cNvPr id="22" name="Graphic 21" descr="Bullseye">
            <a:extLst>
              <a:ext uri="{FF2B5EF4-FFF2-40B4-BE49-F238E27FC236}">
                <a16:creationId xmlns:a16="http://schemas.microsoft.com/office/drawing/2014/main" id="{402C7C70-86D1-4E3C-9B19-D5C1923197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2934" y="4443962"/>
            <a:ext cx="644487" cy="644487"/>
          </a:xfrm>
          <a:prstGeom prst="rect">
            <a:avLst/>
          </a:prstGeom>
        </p:spPr>
      </p:pic>
      <p:pic>
        <p:nvPicPr>
          <p:cNvPr id="26" name="Graphic 25" descr="Hourglass">
            <a:extLst>
              <a:ext uri="{FF2B5EF4-FFF2-40B4-BE49-F238E27FC236}">
                <a16:creationId xmlns:a16="http://schemas.microsoft.com/office/drawing/2014/main" id="{002CA32C-05F7-4A2B-BD45-371BD95147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1208" y="3815299"/>
            <a:ext cx="666520" cy="666520"/>
          </a:xfrm>
          <a:prstGeom prst="rect">
            <a:avLst/>
          </a:prstGeom>
        </p:spPr>
      </p:pic>
      <p:pic>
        <p:nvPicPr>
          <p:cNvPr id="29" name="Graphic 28" descr="Gears">
            <a:extLst>
              <a:ext uri="{FF2B5EF4-FFF2-40B4-BE49-F238E27FC236}">
                <a16:creationId xmlns:a16="http://schemas.microsoft.com/office/drawing/2014/main" id="{51000559-F771-4EE5-8D8B-B8757B0252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7178" y="1135213"/>
            <a:ext cx="914400" cy="914400"/>
          </a:xfrm>
          <a:prstGeom prst="rect">
            <a:avLst/>
          </a:prstGeom>
        </p:spPr>
      </p:pic>
      <p:pic>
        <p:nvPicPr>
          <p:cNvPr id="31" name="Graphic 30" descr="Head with gears">
            <a:extLst>
              <a:ext uri="{FF2B5EF4-FFF2-40B4-BE49-F238E27FC236}">
                <a16:creationId xmlns:a16="http://schemas.microsoft.com/office/drawing/2014/main" id="{C57A000D-2003-4964-828E-CA25CA2CFB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01" y="2446683"/>
            <a:ext cx="914400" cy="914400"/>
          </a:xfrm>
          <a:prstGeom prst="rect">
            <a:avLst/>
          </a:prstGeom>
        </p:spPr>
      </p:pic>
      <p:pic>
        <p:nvPicPr>
          <p:cNvPr id="34" name="Graphic 33" descr="Research">
            <a:extLst>
              <a:ext uri="{FF2B5EF4-FFF2-40B4-BE49-F238E27FC236}">
                <a16:creationId xmlns:a16="http://schemas.microsoft.com/office/drawing/2014/main" id="{0E83C323-1029-41A6-B9BF-B7B0FD0E67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41112" y="1840643"/>
            <a:ext cx="914400" cy="914400"/>
          </a:xfrm>
          <a:prstGeom prst="rect">
            <a:avLst/>
          </a:prstGeom>
        </p:spPr>
      </p:pic>
      <p:pic>
        <p:nvPicPr>
          <p:cNvPr id="37" name="Graphic 36" descr="Handshake">
            <a:extLst>
              <a:ext uri="{FF2B5EF4-FFF2-40B4-BE49-F238E27FC236}">
                <a16:creationId xmlns:a16="http://schemas.microsoft.com/office/drawing/2014/main" id="{69E23A74-2263-4BAD-A73F-9937FDEAAD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40964" y="2874729"/>
            <a:ext cx="914400" cy="914400"/>
          </a:xfrm>
          <a:prstGeom prst="rect">
            <a:avLst/>
          </a:prstGeom>
        </p:spPr>
      </p:pic>
      <p:pic>
        <p:nvPicPr>
          <p:cNvPr id="39" name="Graphic 38" descr="Lightbulb and gear">
            <a:extLst>
              <a:ext uri="{FF2B5EF4-FFF2-40B4-BE49-F238E27FC236}">
                <a16:creationId xmlns:a16="http://schemas.microsoft.com/office/drawing/2014/main" id="{7DD1FB9D-B9F1-4060-99DD-DA1A1E8F24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1057" y="3868027"/>
            <a:ext cx="914400" cy="914400"/>
          </a:xfrm>
          <a:prstGeom prst="rect">
            <a:avLst/>
          </a:prstGeom>
        </p:spPr>
      </p:pic>
      <p:pic>
        <p:nvPicPr>
          <p:cNvPr id="41" name="Graphic 40" descr="Business Growth">
            <a:extLst>
              <a:ext uri="{FF2B5EF4-FFF2-40B4-BE49-F238E27FC236}">
                <a16:creationId xmlns:a16="http://schemas.microsoft.com/office/drawing/2014/main" id="{AC5E02D8-ED2D-43EC-B3B2-49A9CE067BB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38077" y="4263310"/>
            <a:ext cx="914400" cy="914400"/>
          </a:xfrm>
          <a:prstGeom prst="rect">
            <a:avLst/>
          </a:prstGeom>
        </p:spPr>
      </p:pic>
      <p:pic>
        <p:nvPicPr>
          <p:cNvPr id="47" name="Graphic 46" descr="Checklist">
            <a:extLst>
              <a:ext uri="{FF2B5EF4-FFF2-40B4-BE49-F238E27FC236}">
                <a16:creationId xmlns:a16="http://schemas.microsoft.com/office/drawing/2014/main" id="{D7C43F59-9665-4864-BA00-9438FCE2E18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73328" y="1618044"/>
            <a:ext cx="914400" cy="914400"/>
          </a:xfrm>
          <a:prstGeom prst="rect">
            <a:avLst/>
          </a:prstGeom>
        </p:spPr>
      </p:pic>
    </p:spTree>
    <p:extLst>
      <p:ext uri="{BB962C8B-B14F-4D97-AF65-F5344CB8AC3E}">
        <p14:creationId xmlns:p14="http://schemas.microsoft.com/office/powerpoint/2010/main" val="891618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1B98351-AB3B-423A-B4C3-E8000684CB78}"/>
              </a:ext>
            </a:extLst>
          </p:cNvPr>
          <p:cNvGrpSpPr/>
          <p:nvPr/>
        </p:nvGrpSpPr>
        <p:grpSpPr>
          <a:xfrm>
            <a:off x="831743" y="1702399"/>
            <a:ext cx="7346815" cy="3317368"/>
            <a:chOff x="701007" y="1533939"/>
            <a:chExt cx="7346815" cy="3317368"/>
          </a:xfrm>
        </p:grpSpPr>
        <p:sp>
          <p:nvSpPr>
            <p:cNvPr id="40" name="Oval 39">
              <a:extLst>
                <a:ext uri="{FF2B5EF4-FFF2-40B4-BE49-F238E27FC236}">
                  <a16:creationId xmlns:a16="http://schemas.microsoft.com/office/drawing/2014/main" id="{E3F3BDF9-54D6-4F8E-BE07-E03DDC055A2E}"/>
                </a:ext>
              </a:extLst>
            </p:cNvPr>
            <p:cNvSpPr/>
            <p:nvPr/>
          </p:nvSpPr>
          <p:spPr>
            <a:xfrm>
              <a:off x="2425147" y="2742371"/>
              <a:ext cx="3518453" cy="111566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Business</a:t>
              </a:r>
            </a:p>
          </p:txBody>
        </p:sp>
        <p:cxnSp>
          <p:nvCxnSpPr>
            <p:cNvPr id="42" name="Connector: Curved 41">
              <a:extLst>
                <a:ext uri="{FF2B5EF4-FFF2-40B4-BE49-F238E27FC236}">
                  <a16:creationId xmlns:a16="http://schemas.microsoft.com/office/drawing/2014/main" id="{B1AC4DB7-E9F0-4A30-853B-BCBB9B426863}"/>
                </a:ext>
              </a:extLst>
            </p:cNvPr>
            <p:cNvCxnSpPr>
              <a:cxnSpLocks/>
            </p:cNvCxnSpPr>
            <p:nvPr/>
          </p:nvCxnSpPr>
          <p:spPr>
            <a:xfrm flipV="1">
              <a:off x="5447841" y="2127404"/>
              <a:ext cx="2599981" cy="810078"/>
            </a:xfrm>
            <a:prstGeom prst="curvedConnector3">
              <a:avLst>
                <a:gd name="adj1" fmla="val 50000"/>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C830AC6E-EC70-4D23-97D1-60250DC0EFED}"/>
                </a:ext>
              </a:extLst>
            </p:cNvPr>
            <p:cNvCxnSpPr>
              <a:cxnSpLocks/>
              <a:stCxn id="40" idx="6"/>
            </p:cNvCxnSpPr>
            <p:nvPr/>
          </p:nvCxnSpPr>
          <p:spPr>
            <a:xfrm>
              <a:off x="5943600" y="3300205"/>
              <a:ext cx="2104222" cy="957977"/>
            </a:xfrm>
            <a:prstGeom prst="curvedConnector3">
              <a:avLst>
                <a:gd name="adj1" fmla="val 50000"/>
              </a:avLst>
            </a:prstGeom>
            <a:ln w="635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F4A026DF-C8D9-4C88-8D54-2FDF795305AD}"/>
                </a:ext>
              </a:extLst>
            </p:cNvPr>
            <p:cNvCxnSpPr>
              <a:cxnSpLocks/>
              <a:stCxn id="40" idx="5"/>
            </p:cNvCxnSpPr>
            <p:nvPr/>
          </p:nvCxnSpPr>
          <p:spPr>
            <a:xfrm rot="16200000" flipH="1">
              <a:off x="5787034" y="3335952"/>
              <a:ext cx="1156652" cy="1874052"/>
            </a:xfrm>
            <a:prstGeom prst="curvedConnector2">
              <a:avLst/>
            </a:prstGeom>
            <a:ln w="63500" cmpd="sng">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AF187D20-1A26-45EC-ACFF-CBDF01D0F74B}"/>
                </a:ext>
              </a:extLst>
            </p:cNvPr>
            <p:cNvCxnSpPr>
              <a:cxnSpLocks/>
            </p:cNvCxnSpPr>
            <p:nvPr/>
          </p:nvCxnSpPr>
          <p:spPr>
            <a:xfrm rot="5400000" flipH="1" flipV="1">
              <a:off x="4892949" y="825363"/>
              <a:ext cx="1208432" cy="2625584"/>
            </a:xfrm>
            <a:prstGeom prst="curvedConnector2">
              <a:avLst/>
            </a:prstGeom>
            <a:ln w="63500" cmpd="sng">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1DA6AF97-423E-4E73-B08E-0A4BFAC6F9BD}"/>
                </a:ext>
              </a:extLst>
            </p:cNvPr>
            <p:cNvCxnSpPr>
              <a:cxnSpLocks/>
            </p:cNvCxnSpPr>
            <p:nvPr/>
          </p:nvCxnSpPr>
          <p:spPr>
            <a:xfrm rot="16200000" flipV="1">
              <a:off x="2258176" y="2217410"/>
              <a:ext cx="858004" cy="524063"/>
            </a:xfrm>
            <a:prstGeom prst="curvedConnector3">
              <a:avLst>
                <a:gd name="adj1" fmla="val 50000"/>
              </a:avLst>
            </a:prstGeom>
            <a:ln w="63500" cmpd="sng">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FB1A26CC-1CE0-4DD0-B540-1802A2D561A9}"/>
                </a:ext>
              </a:extLst>
            </p:cNvPr>
            <p:cNvCxnSpPr>
              <a:cxnSpLocks/>
            </p:cNvCxnSpPr>
            <p:nvPr/>
          </p:nvCxnSpPr>
          <p:spPr>
            <a:xfrm rot="10800000">
              <a:off x="701007" y="2571750"/>
              <a:ext cx="1724140" cy="728456"/>
            </a:xfrm>
            <a:prstGeom prst="curvedConnector3">
              <a:avLst>
                <a:gd name="adj1" fmla="val 50000"/>
              </a:avLst>
            </a:prstGeom>
            <a:ln w="63500" cmpd="sng">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3A68F984-E8FB-4F51-9DCF-79D711C38C5F}"/>
                </a:ext>
              </a:extLst>
            </p:cNvPr>
            <p:cNvCxnSpPr>
              <a:cxnSpLocks/>
            </p:cNvCxnSpPr>
            <p:nvPr/>
          </p:nvCxnSpPr>
          <p:spPr>
            <a:xfrm rot="5400000">
              <a:off x="1521827" y="3122587"/>
              <a:ext cx="855316" cy="1999450"/>
            </a:xfrm>
            <a:prstGeom prst="curvedConnector2">
              <a:avLst/>
            </a:prstGeom>
            <a:ln w="63500" cmpd="sng">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68E5C7D7-5350-4383-94B5-485E7E5D4924}"/>
                </a:ext>
              </a:extLst>
            </p:cNvPr>
            <p:cNvCxnSpPr>
              <a:cxnSpLocks/>
            </p:cNvCxnSpPr>
            <p:nvPr/>
          </p:nvCxnSpPr>
          <p:spPr>
            <a:xfrm rot="5400000">
              <a:off x="3143454" y="3962786"/>
              <a:ext cx="1028094" cy="748947"/>
            </a:xfrm>
            <a:prstGeom prst="curvedConnector3">
              <a:avLst>
                <a:gd name="adj1" fmla="val 50000"/>
              </a:avLst>
            </a:prstGeom>
            <a:ln w="63500" cmpd="sng">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934D1433-8915-4509-AB5C-3A88B2E043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Rectangle 2">
            <a:extLst>
              <a:ext uri="{FF2B5EF4-FFF2-40B4-BE49-F238E27FC236}">
                <a16:creationId xmlns:a16="http://schemas.microsoft.com/office/drawing/2014/main" id="{F043A018-31F2-41E2-9F91-3843B4EFA97E}"/>
              </a:ext>
            </a:extLst>
          </p:cNvPr>
          <p:cNvSpPr/>
          <p:nvPr/>
        </p:nvSpPr>
        <p:spPr>
          <a:xfrm>
            <a:off x="586409" y="477078"/>
            <a:ext cx="8179904" cy="496957"/>
          </a:xfrm>
          <a:prstGeom prst="rect">
            <a:avLst/>
          </a:prstGeom>
          <a:solidFill>
            <a:schemeClr val="accent3">
              <a:lumMod val="60000"/>
              <a:lumOff val="4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Steps in Preparation of Mind Map</a:t>
            </a:r>
          </a:p>
        </p:txBody>
      </p:sp>
      <p:sp>
        <p:nvSpPr>
          <p:cNvPr id="5" name="Rectangle 4">
            <a:extLst>
              <a:ext uri="{FF2B5EF4-FFF2-40B4-BE49-F238E27FC236}">
                <a16:creationId xmlns:a16="http://schemas.microsoft.com/office/drawing/2014/main" id="{D4BF96AD-91EB-41D8-BC10-D37594891191}"/>
              </a:ext>
            </a:extLst>
          </p:cNvPr>
          <p:cNvSpPr/>
          <p:nvPr/>
        </p:nvSpPr>
        <p:spPr>
          <a:xfrm>
            <a:off x="586409" y="1263427"/>
            <a:ext cx="5869475" cy="496957"/>
          </a:xfrm>
          <a:prstGeom prst="rect">
            <a:avLst/>
          </a:prstGeom>
          <a:effectLst>
            <a:glow rad="139700">
              <a:schemeClr val="accent6">
                <a:satMod val="175000"/>
                <a:alpha val="40000"/>
              </a:schemeClr>
            </a:glow>
            <a:reflection blurRad="6350" stA="50000" endA="300" endPos="55500" dist="101600" dir="5400000" sy="-100000" algn="bl" rotWithShape="0"/>
          </a:effectLst>
          <a:scene3d>
            <a:camera prst="orthographicFront"/>
            <a:lightRig rig="threePt" dir="t"/>
          </a:scene3d>
          <a:sp3d>
            <a:bevelT w="139700" h="139700" prst="divo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200" dirty="0">
                <a:ln w="0"/>
                <a:solidFill>
                  <a:schemeClr val="bg2"/>
                </a:solidFill>
                <a:effectLst>
                  <a:outerShdw blurRad="38100" dist="25400" dir="5400000" algn="ctr" rotWithShape="0">
                    <a:srgbClr val="6E747A">
                      <a:alpha val="43000"/>
                    </a:srgbClr>
                  </a:outerShdw>
                </a:effectLst>
              </a:rPr>
              <a:t>Step:5 Further Associations &amp; relationships</a:t>
            </a:r>
          </a:p>
        </p:txBody>
      </p:sp>
      <p:pic>
        <p:nvPicPr>
          <p:cNvPr id="22" name="Graphic 21" descr="Bullseye">
            <a:extLst>
              <a:ext uri="{FF2B5EF4-FFF2-40B4-BE49-F238E27FC236}">
                <a16:creationId xmlns:a16="http://schemas.microsoft.com/office/drawing/2014/main" id="{402C7C70-86D1-4E3C-9B19-D5C1923197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1957" y="4437535"/>
            <a:ext cx="644487" cy="644487"/>
          </a:xfrm>
          <a:prstGeom prst="rect">
            <a:avLst/>
          </a:prstGeom>
        </p:spPr>
      </p:pic>
      <p:pic>
        <p:nvPicPr>
          <p:cNvPr id="26" name="Graphic 25" descr="Hourglass">
            <a:extLst>
              <a:ext uri="{FF2B5EF4-FFF2-40B4-BE49-F238E27FC236}">
                <a16:creationId xmlns:a16="http://schemas.microsoft.com/office/drawing/2014/main" id="{002CA32C-05F7-4A2B-BD45-371BD95147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66970" y="3572928"/>
            <a:ext cx="666520" cy="666520"/>
          </a:xfrm>
          <a:prstGeom prst="rect">
            <a:avLst/>
          </a:prstGeom>
        </p:spPr>
      </p:pic>
      <p:pic>
        <p:nvPicPr>
          <p:cNvPr id="29" name="Graphic 28" descr="Gears">
            <a:extLst>
              <a:ext uri="{FF2B5EF4-FFF2-40B4-BE49-F238E27FC236}">
                <a16:creationId xmlns:a16="http://schemas.microsoft.com/office/drawing/2014/main" id="{51000559-F771-4EE5-8D8B-B8757B0252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7178" y="1135213"/>
            <a:ext cx="914400" cy="914400"/>
          </a:xfrm>
          <a:prstGeom prst="rect">
            <a:avLst/>
          </a:prstGeom>
        </p:spPr>
      </p:pic>
      <p:pic>
        <p:nvPicPr>
          <p:cNvPr id="31" name="Graphic 30" descr="Head with gears">
            <a:extLst>
              <a:ext uri="{FF2B5EF4-FFF2-40B4-BE49-F238E27FC236}">
                <a16:creationId xmlns:a16="http://schemas.microsoft.com/office/drawing/2014/main" id="{C57A000D-2003-4964-828E-CA25CA2CFB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01" y="2446683"/>
            <a:ext cx="914400" cy="914400"/>
          </a:xfrm>
          <a:prstGeom prst="rect">
            <a:avLst/>
          </a:prstGeom>
        </p:spPr>
      </p:pic>
      <p:pic>
        <p:nvPicPr>
          <p:cNvPr id="34" name="Graphic 33" descr="Research">
            <a:extLst>
              <a:ext uri="{FF2B5EF4-FFF2-40B4-BE49-F238E27FC236}">
                <a16:creationId xmlns:a16="http://schemas.microsoft.com/office/drawing/2014/main" id="{0E83C323-1029-41A6-B9BF-B7B0FD0E67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41112" y="1840643"/>
            <a:ext cx="914400" cy="914400"/>
          </a:xfrm>
          <a:prstGeom prst="rect">
            <a:avLst/>
          </a:prstGeom>
        </p:spPr>
      </p:pic>
      <p:pic>
        <p:nvPicPr>
          <p:cNvPr id="37" name="Graphic 36" descr="Handshake">
            <a:extLst>
              <a:ext uri="{FF2B5EF4-FFF2-40B4-BE49-F238E27FC236}">
                <a16:creationId xmlns:a16="http://schemas.microsoft.com/office/drawing/2014/main" id="{69E23A74-2263-4BAD-A73F-9937FDEAAD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40964" y="2874729"/>
            <a:ext cx="914400" cy="914400"/>
          </a:xfrm>
          <a:prstGeom prst="rect">
            <a:avLst/>
          </a:prstGeom>
        </p:spPr>
      </p:pic>
      <p:pic>
        <p:nvPicPr>
          <p:cNvPr id="39" name="Graphic 38" descr="Lightbulb and gear">
            <a:extLst>
              <a:ext uri="{FF2B5EF4-FFF2-40B4-BE49-F238E27FC236}">
                <a16:creationId xmlns:a16="http://schemas.microsoft.com/office/drawing/2014/main" id="{7DD1FB9D-B9F1-4060-99DD-DA1A1E8F24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1057" y="3868027"/>
            <a:ext cx="914400" cy="914400"/>
          </a:xfrm>
          <a:prstGeom prst="rect">
            <a:avLst/>
          </a:prstGeom>
        </p:spPr>
      </p:pic>
      <p:pic>
        <p:nvPicPr>
          <p:cNvPr id="41" name="Graphic 40" descr="Business Growth">
            <a:extLst>
              <a:ext uri="{FF2B5EF4-FFF2-40B4-BE49-F238E27FC236}">
                <a16:creationId xmlns:a16="http://schemas.microsoft.com/office/drawing/2014/main" id="{AC5E02D8-ED2D-43EC-B3B2-49A9CE067BB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38077" y="4263310"/>
            <a:ext cx="914400" cy="914400"/>
          </a:xfrm>
          <a:prstGeom prst="rect">
            <a:avLst/>
          </a:prstGeom>
        </p:spPr>
      </p:pic>
      <p:pic>
        <p:nvPicPr>
          <p:cNvPr id="47" name="Graphic 46" descr="Checklist">
            <a:extLst>
              <a:ext uri="{FF2B5EF4-FFF2-40B4-BE49-F238E27FC236}">
                <a16:creationId xmlns:a16="http://schemas.microsoft.com/office/drawing/2014/main" id="{D7C43F59-9665-4864-BA00-9438FCE2E18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73328" y="1618044"/>
            <a:ext cx="914400" cy="914400"/>
          </a:xfrm>
          <a:prstGeom prst="rect">
            <a:avLst/>
          </a:prstGeom>
        </p:spPr>
      </p:pic>
      <p:cxnSp>
        <p:nvCxnSpPr>
          <p:cNvPr id="10" name="Connector: Curved 9">
            <a:extLst>
              <a:ext uri="{FF2B5EF4-FFF2-40B4-BE49-F238E27FC236}">
                <a16:creationId xmlns:a16="http://schemas.microsoft.com/office/drawing/2014/main" id="{F5353760-4774-4E3D-BF96-B3D28E031CB8}"/>
              </a:ext>
            </a:extLst>
          </p:cNvPr>
          <p:cNvCxnSpPr>
            <a:stCxn id="31" idx="3"/>
            <a:endCxn id="39" idx="0"/>
          </p:cNvCxnSpPr>
          <p:nvPr/>
        </p:nvCxnSpPr>
        <p:spPr>
          <a:xfrm flipH="1">
            <a:off x="758257" y="2903883"/>
            <a:ext cx="217244" cy="964144"/>
          </a:xfrm>
          <a:prstGeom prst="curvedConnector4">
            <a:avLst>
              <a:gd name="adj1" fmla="val -247220"/>
              <a:gd name="adj2" fmla="val 73710"/>
            </a:avLst>
          </a:prstGeom>
          <a:ln w="57150">
            <a:solidFill>
              <a:srgbClr val="FFFF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35308C5C-8C5E-456B-88BB-7E22AE15FCEF}"/>
              </a:ext>
            </a:extLst>
          </p:cNvPr>
          <p:cNvCxnSpPr>
            <a:cxnSpLocks/>
            <a:stCxn id="47" idx="3"/>
            <a:endCxn id="22" idx="3"/>
          </p:cNvCxnSpPr>
          <p:nvPr/>
        </p:nvCxnSpPr>
        <p:spPr>
          <a:xfrm flipH="1">
            <a:off x="7896444" y="2075244"/>
            <a:ext cx="791284" cy="2684535"/>
          </a:xfrm>
          <a:prstGeom prst="curvedConnector3">
            <a:avLst>
              <a:gd name="adj1" fmla="val -49774"/>
            </a:avLst>
          </a:prstGeom>
          <a:ln w="57150">
            <a:solidFill>
              <a:srgbClr val="FFFF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424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793526" y="500251"/>
            <a:ext cx="6772940" cy="20714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N" dirty="0"/>
              <a:t>Mind mapping- Your ways to better Learning </a:t>
            </a:r>
            <a:endParaRPr dirty="0"/>
          </a:p>
        </p:txBody>
      </p:sp>
      <p:sp>
        <p:nvSpPr>
          <p:cNvPr id="71" name="Google Shape;71;p14"/>
          <p:cNvSpPr txBox="1">
            <a:spLocks noGrp="1"/>
          </p:cNvSpPr>
          <p:nvPr>
            <p:ph type="subTitle" idx="1"/>
          </p:nvPr>
        </p:nvSpPr>
        <p:spPr>
          <a:xfrm>
            <a:off x="1990726" y="3073431"/>
            <a:ext cx="5800824" cy="10881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Dr. Meenakshi Rathi</a:t>
            </a:r>
            <a:endParaRPr sz="3200" dirty="0"/>
          </a:p>
          <a:p>
            <a:pPr marL="0" lvl="0" indent="0" algn="ctr" rtl="0">
              <a:spcBef>
                <a:spcPts val="0"/>
              </a:spcBef>
              <a:spcAft>
                <a:spcPts val="0"/>
              </a:spcAft>
              <a:buNone/>
            </a:pPr>
            <a:r>
              <a:rPr lang="en" sz="1600" dirty="0"/>
              <a:t>Assistant Professor, Commerce,</a:t>
            </a:r>
          </a:p>
          <a:p>
            <a:pPr marL="0" lvl="0" indent="0" algn="ctr" rtl="0">
              <a:spcBef>
                <a:spcPts val="0"/>
              </a:spcBef>
              <a:spcAft>
                <a:spcPts val="0"/>
              </a:spcAft>
              <a:buNone/>
            </a:pPr>
            <a:r>
              <a:rPr lang="en-IN" sz="1600" dirty="0"/>
              <a:t>Institute for Excellence in Higher Education, Bhopal</a:t>
            </a:r>
            <a:endParaRPr sz="1600" dirty="0"/>
          </a:p>
          <a:p>
            <a:pPr marL="0" lvl="0" indent="0" algn="ctr" rtl="0">
              <a:spcBef>
                <a:spcPts val="0"/>
              </a:spcBef>
              <a:spcAft>
                <a:spcPts val="0"/>
              </a:spcAft>
              <a:buNone/>
            </a:pPr>
            <a:r>
              <a:rPr lang="en" sz="1600" dirty="0"/>
              <a:t>Department of Higher Education,  Madhya Pradesh</a:t>
            </a:r>
            <a:endParaRPr sz="1600" dirty="0"/>
          </a:p>
        </p:txBody>
      </p:sp>
      <p:sp>
        <p:nvSpPr>
          <p:cNvPr id="73" name="Google Shape;7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Picture 2">
            <a:extLst>
              <a:ext uri="{FF2B5EF4-FFF2-40B4-BE49-F238E27FC236}">
                <a16:creationId xmlns:a16="http://schemas.microsoft.com/office/drawing/2014/main" id="{C253140B-66A5-4C3F-8A9D-A5FDE7DDFB77}"/>
              </a:ext>
            </a:extLst>
          </p:cNvPr>
          <p:cNvPicPr>
            <a:picLocks noChangeAspect="1"/>
          </p:cNvPicPr>
          <p:nvPr/>
        </p:nvPicPr>
        <p:blipFill>
          <a:blip r:embed="rId3"/>
          <a:stretch>
            <a:fillRect/>
          </a:stretch>
        </p:blipFill>
        <p:spPr>
          <a:xfrm rot="20644378">
            <a:off x="-29794" y="156861"/>
            <a:ext cx="1356459" cy="152411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D1433-8915-4509-AB5C-3A88B2E043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Rectangle 2">
            <a:extLst>
              <a:ext uri="{FF2B5EF4-FFF2-40B4-BE49-F238E27FC236}">
                <a16:creationId xmlns:a16="http://schemas.microsoft.com/office/drawing/2014/main" id="{F043A018-31F2-41E2-9F91-3843B4EFA97E}"/>
              </a:ext>
            </a:extLst>
          </p:cNvPr>
          <p:cNvSpPr/>
          <p:nvPr/>
        </p:nvSpPr>
        <p:spPr>
          <a:xfrm>
            <a:off x="112182" y="208619"/>
            <a:ext cx="8179904" cy="496957"/>
          </a:xfrm>
          <a:prstGeom prst="rect">
            <a:avLst/>
          </a:prstGeom>
          <a:solidFill>
            <a:schemeClr val="accent3">
              <a:lumMod val="60000"/>
              <a:lumOff val="4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800" dirty="0">
                <a:ln w="0"/>
                <a:solidFill>
                  <a:schemeClr val="bg2"/>
                </a:solidFill>
                <a:effectLst>
                  <a:outerShdw blurRad="38100" dist="25400" dir="5400000" algn="ctr" rotWithShape="0">
                    <a:srgbClr val="6E747A">
                      <a:alpha val="43000"/>
                    </a:srgbClr>
                  </a:outerShdw>
                </a:effectLst>
              </a:rPr>
              <a:t>Steps in Preparation of Mind Map</a:t>
            </a:r>
          </a:p>
        </p:txBody>
      </p:sp>
      <p:sp>
        <p:nvSpPr>
          <p:cNvPr id="5" name="Rectangle 4">
            <a:extLst>
              <a:ext uri="{FF2B5EF4-FFF2-40B4-BE49-F238E27FC236}">
                <a16:creationId xmlns:a16="http://schemas.microsoft.com/office/drawing/2014/main" id="{D4BF96AD-91EB-41D8-BC10-D37594891191}"/>
              </a:ext>
            </a:extLst>
          </p:cNvPr>
          <p:cNvSpPr/>
          <p:nvPr/>
        </p:nvSpPr>
        <p:spPr>
          <a:xfrm>
            <a:off x="124897" y="875127"/>
            <a:ext cx="6394783" cy="496957"/>
          </a:xfrm>
          <a:prstGeom prst="rect">
            <a:avLst/>
          </a:prstGeom>
          <a:effectLst>
            <a:glow rad="139700">
              <a:schemeClr val="accent6">
                <a:satMod val="175000"/>
                <a:alpha val="40000"/>
              </a:schemeClr>
            </a:glow>
            <a:reflection blurRad="6350" stA="50000" endA="300" endPos="55500" dist="101600" dir="5400000" sy="-100000" algn="bl" rotWithShape="0"/>
          </a:effectLst>
          <a:scene3d>
            <a:camera prst="orthographicFront"/>
            <a:lightRig rig="threePt" dir="t"/>
          </a:scene3d>
          <a:sp3d>
            <a:bevelT w="139700" h="139700" prst="divo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200" dirty="0">
                <a:ln w="0"/>
                <a:solidFill>
                  <a:schemeClr val="bg2"/>
                </a:solidFill>
                <a:effectLst>
                  <a:outerShdw blurRad="38100" dist="25400" dir="5400000" algn="ctr" rotWithShape="0">
                    <a:srgbClr val="6E747A">
                      <a:alpha val="43000"/>
                    </a:srgbClr>
                  </a:outerShdw>
                </a:effectLst>
              </a:rPr>
              <a:t>Step:6 Sub-Branches/ Child Nodes/ Sibling nodes</a:t>
            </a:r>
          </a:p>
        </p:txBody>
      </p:sp>
      <p:pic>
        <p:nvPicPr>
          <p:cNvPr id="22" name="Graphic 21" descr="Bullseye">
            <a:extLst>
              <a:ext uri="{FF2B5EF4-FFF2-40B4-BE49-F238E27FC236}">
                <a16:creationId xmlns:a16="http://schemas.microsoft.com/office/drawing/2014/main" id="{402C7C70-86D1-4E3C-9B19-D5C1923197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1957" y="4437535"/>
            <a:ext cx="644487" cy="644487"/>
          </a:xfrm>
          <a:prstGeom prst="rect">
            <a:avLst/>
          </a:prstGeom>
        </p:spPr>
      </p:pic>
      <p:grpSp>
        <p:nvGrpSpPr>
          <p:cNvPr id="9" name="Group 8">
            <a:extLst>
              <a:ext uri="{FF2B5EF4-FFF2-40B4-BE49-F238E27FC236}">
                <a16:creationId xmlns:a16="http://schemas.microsoft.com/office/drawing/2014/main" id="{EC3C5E04-84EB-4E4E-8DB8-002C65A2E7C2}"/>
              </a:ext>
            </a:extLst>
          </p:cNvPr>
          <p:cNvGrpSpPr/>
          <p:nvPr/>
        </p:nvGrpSpPr>
        <p:grpSpPr>
          <a:xfrm>
            <a:off x="-13137" y="1017740"/>
            <a:ext cx="8696200" cy="4042497"/>
            <a:chOff x="85216" y="1101003"/>
            <a:chExt cx="8696200" cy="4042497"/>
          </a:xfrm>
        </p:grpSpPr>
        <p:pic>
          <p:nvPicPr>
            <p:cNvPr id="29" name="Graphic 28" descr="Gears">
              <a:extLst>
                <a:ext uri="{FF2B5EF4-FFF2-40B4-BE49-F238E27FC236}">
                  <a16:creationId xmlns:a16="http://schemas.microsoft.com/office/drawing/2014/main" id="{51000559-F771-4EE5-8D8B-B8757B0252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1293" y="1101003"/>
              <a:ext cx="914400" cy="914400"/>
            </a:xfrm>
            <a:prstGeom prst="rect">
              <a:avLst/>
            </a:prstGeom>
          </p:spPr>
        </p:pic>
        <p:pic>
          <p:nvPicPr>
            <p:cNvPr id="31" name="Graphic 30" descr="Head with gears">
              <a:extLst>
                <a:ext uri="{FF2B5EF4-FFF2-40B4-BE49-F238E27FC236}">
                  <a16:creationId xmlns:a16="http://schemas.microsoft.com/office/drawing/2014/main" id="{C57A000D-2003-4964-828E-CA25CA2CFB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16" y="2412473"/>
              <a:ext cx="914400" cy="914400"/>
            </a:xfrm>
            <a:prstGeom prst="rect">
              <a:avLst/>
            </a:prstGeom>
          </p:spPr>
        </p:pic>
        <p:pic>
          <p:nvPicPr>
            <p:cNvPr id="41" name="Graphic 40" descr="Business Growth">
              <a:extLst>
                <a:ext uri="{FF2B5EF4-FFF2-40B4-BE49-F238E27FC236}">
                  <a16:creationId xmlns:a16="http://schemas.microsoft.com/office/drawing/2014/main" id="{AC5E02D8-ED2D-43EC-B3B2-49A9CE067B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2192" y="4229100"/>
              <a:ext cx="914400" cy="914400"/>
            </a:xfrm>
            <a:prstGeom prst="rect">
              <a:avLst/>
            </a:prstGeom>
          </p:spPr>
        </p:pic>
        <p:grpSp>
          <p:nvGrpSpPr>
            <p:cNvPr id="4" name="Group 3">
              <a:extLst>
                <a:ext uri="{FF2B5EF4-FFF2-40B4-BE49-F238E27FC236}">
                  <a16:creationId xmlns:a16="http://schemas.microsoft.com/office/drawing/2014/main" id="{137FBF83-8042-404F-9CC5-C78A1CB49335}"/>
                </a:ext>
              </a:extLst>
            </p:cNvPr>
            <p:cNvGrpSpPr/>
            <p:nvPr/>
          </p:nvGrpSpPr>
          <p:grpSpPr>
            <a:xfrm>
              <a:off x="394745" y="1593773"/>
              <a:ext cx="8386671" cy="3401723"/>
              <a:chOff x="301057" y="1618044"/>
              <a:chExt cx="8386671" cy="3401723"/>
            </a:xfrm>
          </p:grpSpPr>
          <p:grpSp>
            <p:nvGrpSpPr>
              <p:cNvPr id="38" name="Group 37">
                <a:extLst>
                  <a:ext uri="{FF2B5EF4-FFF2-40B4-BE49-F238E27FC236}">
                    <a16:creationId xmlns:a16="http://schemas.microsoft.com/office/drawing/2014/main" id="{E1B98351-AB3B-423A-B4C3-E8000684CB78}"/>
                  </a:ext>
                </a:extLst>
              </p:cNvPr>
              <p:cNvGrpSpPr/>
              <p:nvPr/>
            </p:nvGrpSpPr>
            <p:grpSpPr>
              <a:xfrm>
                <a:off x="831743" y="1702399"/>
                <a:ext cx="7346815" cy="3317368"/>
                <a:chOff x="701007" y="1533939"/>
                <a:chExt cx="7346815" cy="3317368"/>
              </a:xfrm>
            </p:grpSpPr>
            <p:sp>
              <p:nvSpPr>
                <p:cNvPr id="40" name="Oval 39">
                  <a:extLst>
                    <a:ext uri="{FF2B5EF4-FFF2-40B4-BE49-F238E27FC236}">
                      <a16:creationId xmlns:a16="http://schemas.microsoft.com/office/drawing/2014/main" id="{E3F3BDF9-54D6-4F8E-BE07-E03DDC055A2E}"/>
                    </a:ext>
                  </a:extLst>
                </p:cNvPr>
                <p:cNvSpPr/>
                <p:nvPr/>
              </p:nvSpPr>
              <p:spPr>
                <a:xfrm>
                  <a:off x="2425147" y="2742371"/>
                  <a:ext cx="3518453" cy="111566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Business</a:t>
                  </a:r>
                </a:p>
              </p:txBody>
            </p:sp>
            <p:cxnSp>
              <p:nvCxnSpPr>
                <p:cNvPr id="42" name="Connector: Curved 41">
                  <a:extLst>
                    <a:ext uri="{FF2B5EF4-FFF2-40B4-BE49-F238E27FC236}">
                      <a16:creationId xmlns:a16="http://schemas.microsoft.com/office/drawing/2014/main" id="{B1AC4DB7-E9F0-4A30-853B-BCBB9B426863}"/>
                    </a:ext>
                  </a:extLst>
                </p:cNvPr>
                <p:cNvCxnSpPr>
                  <a:cxnSpLocks/>
                </p:cNvCxnSpPr>
                <p:nvPr/>
              </p:nvCxnSpPr>
              <p:spPr>
                <a:xfrm flipV="1">
                  <a:off x="5447841" y="2127404"/>
                  <a:ext cx="2599981" cy="810078"/>
                </a:xfrm>
                <a:prstGeom prst="curvedConnector3">
                  <a:avLst>
                    <a:gd name="adj1" fmla="val 50000"/>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C830AC6E-EC70-4D23-97D1-60250DC0EFED}"/>
                    </a:ext>
                  </a:extLst>
                </p:cNvPr>
                <p:cNvCxnSpPr>
                  <a:cxnSpLocks/>
                  <a:stCxn id="40" idx="6"/>
                </p:cNvCxnSpPr>
                <p:nvPr/>
              </p:nvCxnSpPr>
              <p:spPr>
                <a:xfrm>
                  <a:off x="5943600" y="3300205"/>
                  <a:ext cx="2104222" cy="957977"/>
                </a:xfrm>
                <a:prstGeom prst="curvedConnector3">
                  <a:avLst>
                    <a:gd name="adj1" fmla="val 50000"/>
                  </a:avLst>
                </a:prstGeom>
                <a:ln w="6350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F4A026DF-C8D9-4C88-8D54-2FDF795305AD}"/>
                    </a:ext>
                  </a:extLst>
                </p:cNvPr>
                <p:cNvCxnSpPr>
                  <a:cxnSpLocks/>
                  <a:stCxn id="40" idx="5"/>
                </p:cNvCxnSpPr>
                <p:nvPr/>
              </p:nvCxnSpPr>
              <p:spPr>
                <a:xfrm rot="16200000" flipH="1">
                  <a:off x="5787034" y="3335952"/>
                  <a:ext cx="1156652" cy="1874052"/>
                </a:xfrm>
                <a:prstGeom prst="curvedConnector2">
                  <a:avLst/>
                </a:prstGeom>
                <a:ln w="63500" cmpd="sng">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AF187D20-1A26-45EC-ACFF-CBDF01D0F74B}"/>
                    </a:ext>
                  </a:extLst>
                </p:cNvPr>
                <p:cNvCxnSpPr>
                  <a:cxnSpLocks/>
                </p:cNvCxnSpPr>
                <p:nvPr/>
              </p:nvCxnSpPr>
              <p:spPr>
                <a:xfrm rot="5400000" flipH="1" flipV="1">
                  <a:off x="4892949" y="825363"/>
                  <a:ext cx="1208432" cy="2625584"/>
                </a:xfrm>
                <a:prstGeom prst="curvedConnector2">
                  <a:avLst/>
                </a:prstGeom>
                <a:ln w="63500" cmpd="sng">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1DA6AF97-423E-4E73-B08E-0A4BFAC6F9BD}"/>
                    </a:ext>
                  </a:extLst>
                </p:cNvPr>
                <p:cNvCxnSpPr>
                  <a:cxnSpLocks/>
                </p:cNvCxnSpPr>
                <p:nvPr/>
              </p:nvCxnSpPr>
              <p:spPr>
                <a:xfrm rot="16200000" flipV="1">
                  <a:off x="2258176" y="2217410"/>
                  <a:ext cx="858004" cy="524063"/>
                </a:xfrm>
                <a:prstGeom prst="curvedConnector3">
                  <a:avLst>
                    <a:gd name="adj1" fmla="val 50000"/>
                  </a:avLst>
                </a:prstGeom>
                <a:ln w="63500" cmpd="sng">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FB1A26CC-1CE0-4DD0-B540-1802A2D561A9}"/>
                    </a:ext>
                  </a:extLst>
                </p:cNvPr>
                <p:cNvCxnSpPr>
                  <a:cxnSpLocks/>
                </p:cNvCxnSpPr>
                <p:nvPr/>
              </p:nvCxnSpPr>
              <p:spPr>
                <a:xfrm rot="10800000">
                  <a:off x="701007" y="2571750"/>
                  <a:ext cx="1724140" cy="728456"/>
                </a:xfrm>
                <a:prstGeom prst="curvedConnector3">
                  <a:avLst>
                    <a:gd name="adj1" fmla="val 50000"/>
                  </a:avLst>
                </a:prstGeom>
                <a:ln w="63500" cmpd="sng">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3A68F984-E8FB-4F51-9DCF-79D711C38C5F}"/>
                    </a:ext>
                  </a:extLst>
                </p:cNvPr>
                <p:cNvCxnSpPr>
                  <a:cxnSpLocks/>
                </p:cNvCxnSpPr>
                <p:nvPr/>
              </p:nvCxnSpPr>
              <p:spPr>
                <a:xfrm rot="5400000">
                  <a:off x="1521827" y="3122587"/>
                  <a:ext cx="855316" cy="1999450"/>
                </a:xfrm>
                <a:prstGeom prst="curvedConnector2">
                  <a:avLst/>
                </a:prstGeom>
                <a:ln w="63500" cmpd="sng">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68E5C7D7-5350-4383-94B5-485E7E5D4924}"/>
                    </a:ext>
                  </a:extLst>
                </p:cNvPr>
                <p:cNvCxnSpPr>
                  <a:cxnSpLocks/>
                </p:cNvCxnSpPr>
                <p:nvPr/>
              </p:nvCxnSpPr>
              <p:spPr>
                <a:xfrm rot="5400000">
                  <a:off x="3143454" y="3962786"/>
                  <a:ext cx="1028094" cy="748947"/>
                </a:xfrm>
                <a:prstGeom prst="curvedConnector3">
                  <a:avLst>
                    <a:gd name="adj1" fmla="val 50000"/>
                  </a:avLst>
                </a:prstGeom>
                <a:ln w="63500" cmpd="sng">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Graphic 25" descr="Hourglass">
                <a:extLst>
                  <a:ext uri="{FF2B5EF4-FFF2-40B4-BE49-F238E27FC236}">
                    <a16:creationId xmlns:a16="http://schemas.microsoft.com/office/drawing/2014/main" id="{002CA32C-05F7-4A2B-BD45-371BD95147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66970" y="3572928"/>
                <a:ext cx="666520" cy="666520"/>
              </a:xfrm>
              <a:prstGeom prst="rect">
                <a:avLst/>
              </a:prstGeom>
            </p:spPr>
          </p:pic>
          <p:pic>
            <p:nvPicPr>
              <p:cNvPr id="34" name="Graphic 33" descr="Research">
                <a:extLst>
                  <a:ext uri="{FF2B5EF4-FFF2-40B4-BE49-F238E27FC236}">
                    <a16:creationId xmlns:a16="http://schemas.microsoft.com/office/drawing/2014/main" id="{0E83C323-1029-41A6-B9BF-B7B0FD0E67D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42554" y="1838664"/>
                <a:ext cx="914400" cy="914400"/>
              </a:xfrm>
              <a:prstGeom prst="rect">
                <a:avLst/>
              </a:prstGeom>
            </p:spPr>
          </p:pic>
          <p:pic>
            <p:nvPicPr>
              <p:cNvPr id="37" name="Graphic 36" descr="Handshake">
                <a:extLst>
                  <a:ext uri="{FF2B5EF4-FFF2-40B4-BE49-F238E27FC236}">
                    <a16:creationId xmlns:a16="http://schemas.microsoft.com/office/drawing/2014/main" id="{69E23A74-2263-4BAD-A73F-9937FDEAAD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40964" y="2874729"/>
                <a:ext cx="914400" cy="914400"/>
              </a:xfrm>
              <a:prstGeom prst="rect">
                <a:avLst/>
              </a:prstGeom>
            </p:spPr>
          </p:pic>
          <p:pic>
            <p:nvPicPr>
              <p:cNvPr id="39" name="Graphic 38" descr="Lightbulb and gear">
                <a:extLst>
                  <a:ext uri="{FF2B5EF4-FFF2-40B4-BE49-F238E27FC236}">
                    <a16:creationId xmlns:a16="http://schemas.microsoft.com/office/drawing/2014/main" id="{7DD1FB9D-B9F1-4060-99DD-DA1A1E8F24D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1057" y="3868027"/>
                <a:ext cx="914400" cy="914400"/>
              </a:xfrm>
              <a:prstGeom prst="rect">
                <a:avLst/>
              </a:prstGeom>
            </p:spPr>
          </p:pic>
          <p:pic>
            <p:nvPicPr>
              <p:cNvPr id="47" name="Graphic 46" descr="Checklist">
                <a:extLst>
                  <a:ext uri="{FF2B5EF4-FFF2-40B4-BE49-F238E27FC236}">
                    <a16:creationId xmlns:a16="http://schemas.microsoft.com/office/drawing/2014/main" id="{D7C43F59-9665-4864-BA00-9438FCE2E18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73328" y="1618044"/>
                <a:ext cx="914400" cy="914400"/>
              </a:xfrm>
              <a:prstGeom prst="rect">
                <a:avLst/>
              </a:prstGeom>
            </p:spPr>
          </p:pic>
          <p:cxnSp>
            <p:nvCxnSpPr>
              <p:cNvPr id="10" name="Connector: Curved 9">
                <a:extLst>
                  <a:ext uri="{FF2B5EF4-FFF2-40B4-BE49-F238E27FC236}">
                    <a16:creationId xmlns:a16="http://schemas.microsoft.com/office/drawing/2014/main" id="{F5353760-4774-4E3D-BF96-B3D28E031CB8}"/>
                  </a:ext>
                </a:extLst>
              </p:cNvPr>
              <p:cNvCxnSpPr>
                <a:stCxn id="31" idx="3"/>
                <a:endCxn id="39" idx="0"/>
              </p:cNvCxnSpPr>
              <p:nvPr/>
            </p:nvCxnSpPr>
            <p:spPr>
              <a:xfrm flipH="1">
                <a:off x="758257" y="2893944"/>
                <a:ext cx="171786" cy="974083"/>
              </a:xfrm>
              <a:prstGeom prst="curvedConnector4">
                <a:avLst>
                  <a:gd name="adj1" fmla="val -133073"/>
                  <a:gd name="adj2" fmla="val 73468"/>
                </a:avLst>
              </a:prstGeom>
              <a:ln w="57150">
                <a:solidFill>
                  <a:srgbClr val="FFFF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35308C5C-8C5E-456B-88BB-7E22AE15FCEF}"/>
                  </a:ext>
                </a:extLst>
              </p:cNvPr>
              <p:cNvCxnSpPr>
                <a:cxnSpLocks/>
                <a:stCxn id="47" idx="3"/>
                <a:endCxn id="22" idx="3"/>
              </p:cNvCxnSpPr>
              <p:nvPr/>
            </p:nvCxnSpPr>
            <p:spPr>
              <a:xfrm flipH="1">
                <a:off x="7896444" y="2075244"/>
                <a:ext cx="791284" cy="2684535"/>
              </a:xfrm>
              <a:prstGeom prst="curvedConnector3">
                <a:avLst>
                  <a:gd name="adj1" fmla="val -49774"/>
                </a:avLst>
              </a:prstGeom>
              <a:ln w="57150">
                <a:solidFill>
                  <a:srgbClr val="FFFF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14" name="Connector: Curved 13">
            <a:extLst>
              <a:ext uri="{FF2B5EF4-FFF2-40B4-BE49-F238E27FC236}">
                <a16:creationId xmlns:a16="http://schemas.microsoft.com/office/drawing/2014/main" id="{1BC4275D-0FF8-411A-9730-BBE113704DBB}"/>
              </a:ext>
            </a:extLst>
          </p:cNvPr>
          <p:cNvCxnSpPr>
            <a:cxnSpLocks/>
          </p:cNvCxnSpPr>
          <p:nvPr/>
        </p:nvCxnSpPr>
        <p:spPr>
          <a:xfrm flipH="1" flipV="1">
            <a:off x="1315132" y="1814393"/>
            <a:ext cx="1389792" cy="496781"/>
          </a:xfrm>
          <a:prstGeom prst="curvedConnector3">
            <a:avLst>
              <a:gd name="adj1" fmla="val 8681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E0FB2D60-C459-4697-90E1-687263A91FB5}"/>
              </a:ext>
            </a:extLst>
          </p:cNvPr>
          <p:cNvCxnSpPr>
            <a:cxnSpLocks/>
          </p:cNvCxnSpPr>
          <p:nvPr/>
        </p:nvCxnSpPr>
        <p:spPr>
          <a:xfrm rot="16200000" flipV="1">
            <a:off x="1743075" y="1555120"/>
            <a:ext cx="753161" cy="726191"/>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6E4069F6-08A5-4E08-8654-6B22333F7807}"/>
              </a:ext>
            </a:extLst>
          </p:cNvPr>
          <p:cNvCxnSpPr>
            <a:cxnSpLocks/>
          </p:cNvCxnSpPr>
          <p:nvPr/>
        </p:nvCxnSpPr>
        <p:spPr>
          <a:xfrm rot="5400000" flipH="1" flipV="1">
            <a:off x="7474492" y="1276385"/>
            <a:ext cx="1398934" cy="403012"/>
          </a:xfrm>
          <a:prstGeom prst="curved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2" name="Connector: Curved 71">
            <a:extLst>
              <a:ext uri="{FF2B5EF4-FFF2-40B4-BE49-F238E27FC236}">
                <a16:creationId xmlns:a16="http://schemas.microsoft.com/office/drawing/2014/main" id="{9AC91D89-5FC8-4687-8D4C-75DB704E7771}"/>
              </a:ext>
            </a:extLst>
          </p:cNvPr>
          <p:cNvCxnSpPr>
            <a:cxnSpLocks/>
          </p:cNvCxnSpPr>
          <p:nvPr/>
        </p:nvCxnSpPr>
        <p:spPr>
          <a:xfrm rot="5400000" flipH="1" flipV="1">
            <a:off x="7965571" y="1139780"/>
            <a:ext cx="1177354" cy="972721"/>
          </a:xfrm>
          <a:prstGeom prst="curvedConnector3">
            <a:avLst>
              <a:gd name="adj1" fmla="val 29739"/>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ctor: Curved 23">
            <a:extLst>
              <a:ext uri="{FF2B5EF4-FFF2-40B4-BE49-F238E27FC236}">
                <a16:creationId xmlns:a16="http://schemas.microsoft.com/office/drawing/2014/main" id="{EB31E7F6-B54C-4A4B-805B-C335CC69A626}"/>
              </a:ext>
            </a:extLst>
          </p:cNvPr>
          <p:cNvCxnSpPr>
            <a:cxnSpLocks/>
          </p:cNvCxnSpPr>
          <p:nvPr/>
        </p:nvCxnSpPr>
        <p:spPr>
          <a:xfrm flipV="1">
            <a:off x="6800500" y="961766"/>
            <a:ext cx="954343" cy="701798"/>
          </a:xfrm>
          <a:prstGeom prst="curvedConnector3">
            <a:avLst>
              <a:gd name="adj1" fmla="val 51065"/>
            </a:avLst>
          </a:prstGeom>
          <a:ln w="38100">
            <a:solidFill>
              <a:srgbClr val="969696"/>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6A4CE93B-6B52-45A4-B630-E35F2586F78E}"/>
              </a:ext>
            </a:extLst>
          </p:cNvPr>
          <p:cNvCxnSpPr>
            <a:cxnSpLocks/>
          </p:cNvCxnSpPr>
          <p:nvPr/>
        </p:nvCxnSpPr>
        <p:spPr>
          <a:xfrm flipV="1">
            <a:off x="6800501" y="1184352"/>
            <a:ext cx="1091278" cy="461809"/>
          </a:xfrm>
          <a:prstGeom prst="curvedConnector3">
            <a:avLst>
              <a:gd name="adj1" fmla="val 86310"/>
            </a:avLst>
          </a:prstGeom>
          <a:ln w="38100">
            <a:solidFill>
              <a:srgbClr val="9696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051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down)">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2774" y="3988961"/>
            <a:ext cx="2067485" cy="726142"/>
            <a:chOff x="793377" y="4222376"/>
            <a:chExt cx="2756647" cy="968189"/>
          </a:xfrm>
        </p:grpSpPr>
        <p:sp>
          <p:nvSpPr>
            <p:cNvPr id="2" name="Rectangle 1"/>
            <p:cNvSpPr/>
            <p:nvPr/>
          </p:nvSpPr>
          <p:spPr>
            <a:xfrm>
              <a:off x="793377" y="4477871"/>
              <a:ext cx="2756647" cy="712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dirty="0">
                  <a:solidFill>
                    <a:schemeClr val="tx1"/>
                  </a:solidFill>
                  <a:latin typeface="Work Sans"/>
                </a:rPr>
                <a:t>E</a:t>
              </a:r>
              <a:r>
                <a:rPr lang="en-US" sz="1400" b="0" i="0" dirty="0">
                  <a:solidFill>
                    <a:schemeClr val="tx1"/>
                  </a:solidFill>
                  <a:effectLst/>
                  <a:latin typeface="Work Sans"/>
                </a:rPr>
                <a:t>asy to use</a:t>
              </a:r>
              <a:endParaRPr lang="en-US" sz="1350" kern="1200" dirty="0">
                <a:solidFill>
                  <a:prstClr val="white"/>
                </a:solidFill>
                <a:latin typeface="Arial" panose="020B0604020202020204" pitchFamily="34" charset="0"/>
                <a:cs typeface="Arial" panose="020B0604020202020204" pitchFamily="34" charset="0"/>
              </a:endParaRPr>
            </a:p>
          </p:txBody>
        </p:sp>
        <p:sp>
          <p:nvSpPr>
            <p:cNvPr id="3" name="Trapezoid 2"/>
            <p:cNvSpPr/>
            <p:nvPr/>
          </p:nvSpPr>
          <p:spPr>
            <a:xfrm>
              <a:off x="793377" y="4222376"/>
              <a:ext cx="2756647" cy="255496"/>
            </a:xfrm>
            <a:prstGeom prst="trapezoid">
              <a:avLst>
                <a:gd name="adj" fmla="val 87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grpSp>
      <p:grpSp>
        <p:nvGrpSpPr>
          <p:cNvPr id="5" name="Group 4"/>
          <p:cNvGrpSpPr/>
          <p:nvPr/>
        </p:nvGrpSpPr>
        <p:grpSpPr>
          <a:xfrm>
            <a:off x="1969416" y="3454440"/>
            <a:ext cx="2067485" cy="726142"/>
            <a:chOff x="793377" y="4222376"/>
            <a:chExt cx="2756647" cy="968189"/>
          </a:xfrm>
        </p:grpSpPr>
        <p:sp>
          <p:nvSpPr>
            <p:cNvPr id="6" name="Rectangle 5"/>
            <p:cNvSpPr/>
            <p:nvPr/>
          </p:nvSpPr>
          <p:spPr>
            <a:xfrm>
              <a:off x="793377" y="4477871"/>
              <a:ext cx="2756647" cy="7126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lvl="0" indent="0" algn="l" rtl="0">
                <a:spcBef>
                  <a:spcPts val="0"/>
                </a:spcBef>
                <a:spcAft>
                  <a:spcPts val="0"/>
                </a:spcAft>
                <a:buSzPts val="1600"/>
              </a:pPr>
              <a:r>
                <a:rPr lang="en-US" sz="1400" b="0" i="0" dirty="0">
                  <a:solidFill>
                    <a:schemeClr val="tx1"/>
                  </a:solidFill>
                  <a:effectLst/>
                  <a:latin typeface="Work Sans"/>
                </a:rPr>
                <a:t>Available templates</a:t>
              </a:r>
              <a:endParaRPr lang="en-US" sz="1400" dirty="0"/>
            </a:p>
          </p:txBody>
        </p:sp>
        <p:sp>
          <p:nvSpPr>
            <p:cNvPr id="7" name="Trapezoid 6"/>
            <p:cNvSpPr/>
            <p:nvPr/>
          </p:nvSpPr>
          <p:spPr>
            <a:xfrm>
              <a:off x="793377" y="4222376"/>
              <a:ext cx="2756647" cy="255496"/>
            </a:xfrm>
            <a:prstGeom prst="trapezoid">
              <a:avLst>
                <a:gd name="adj" fmla="val 875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grpSp>
      <p:grpSp>
        <p:nvGrpSpPr>
          <p:cNvPr id="8" name="Group 7"/>
          <p:cNvGrpSpPr/>
          <p:nvPr/>
        </p:nvGrpSpPr>
        <p:grpSpPr>
          <a:xfrm>
            <a:off x="3346058" y="2919919"/>
            <a:ext cx="2067485" cy="726142"/>
            <a:chOff x="793377" y="4222376"/>
            <a:chExt cx="2756647" cy="968189"/>
          </a:xfrm>
        </p:grpSpPr>
        <p:sp>
          <p:nvSpPr>
            <p:cNvPr id="9" name="Rectangle 8"/>
            <p:cNvSpPr/>
            <p:nvPr/>
          </p:nvSpPr>
          <p:spPr>
            <a:xfrm>
              <a:off x="793377" y="4477871"/>
              <a:ext cx="2756647" cy="712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400" b="0" i="0" dirty="0">
                  <a:solidFill>
                    <a:schemeClr val="tx1"/>
                  </a:solidFill>
                  <a:effectLst/>
                  <a:latin typeface="Work Sans"/>
                </a:rPr>
                <a:t>Supported export file format</a:t>
              </a:r>
              <a:endParaRPr lang="en-US" sz="1350" kern="1200" dirty="0">
                <a:solidFill>
                  <a:prstClr val="white"/>
                </a:solidFill>
                <a:latin typeface="Arial" panose="020B0604020202020204" pitchFamily="34" charset="0"/>
                <a:cs typeface="Arial" panose="020B0604020202020204" pitchFamily="34" charset="0"/>
              </a:endParaRPr>
            </a:p>
          </p:txBody>
        </p:sp>
        <p:sp>
          <p:nvSpPr>
            <p:cNvPr id="10" name="Trapezoid 9"/>
            <p:cNvSpPr/>
            <p:nvPr/>
          </p:nvSpPr>
          <p:spPr>
            <a:xfrm>
              <a:off x="793377" y="4222376"/>
              <a:ext cx="2756647" cy="255496"/>
            </a:xfrm>
            <a:prstGeom prst="trapezoid">
              <a:avLst>
                <a:gd name="adj" fmla="val 875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grpSp>
      <p:grpSp>
        <p:nvGrpSpPr>
          <p:cNvPr id="11" name="Group 10"/>
          <p:cNvGrpSpPr/>
          <p:nvPr/>
        </p:nvGrpSpPr>
        <p:grpSpPr>
          <a:xfrm>
            <a:off x="4722700" y="2385398"/>
            <a:ext cx="2067485" cy="726142"/>
            <a:chOff x="793377" y="4222376"/>
            <a:chExt cx="2756647" cy="968189"/>
          </a:xfrm>
        </p:grpSpPr>
        <p:sp>
          <p:nvSpPr>
            <p:cNvPr id="12" name="Rectangle 11"/>
            <p:cNvSpPr/>
            <p:nvPr/>
          </p:nvSpPr>
          <p:spPr>
            <a:xfrm>
              <a:off x="793377" y="4477871"/>
              <a:ext cx="2756647" cy="712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Arial" panose="020B0604020202020204" pitchFamily="34" charset="0"/>
                  <a:cs typeface="Arial" panose="020B0604020202020204" pitchFamily="34" charset="0"/>
                </a:rPr>
                <a:t>Supported import file format.</a:t>
              </a:r>
            </a:p>
          </p:txBody>
        </p:sp>
        <p:sp>
          <p:nvSpPr>
            <p:cNvPr id="13" name="Trapezoid 12"/>
            <p:cNvSpPr/>
            <p:nvPr/>
          </p:nvSpPr>
          <p:spPr>
            <a:xfrm>
              <a:off x="793377" y="4222376"/>
              <a:ext cx="2756647" cy="255496"/>
            </a:xfrm>
            <a:prstGeom prst="trapezoid">
              <a:avLst>
                <a:gd name="adj" fmla="val 875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gr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6180026" y="2577017"/>
            <a:ext cx="1986802" cy="107855"/>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4722700" y="3111537"/>
            <a:ext cx="2067485" cy="112235"/>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3346099" y="3646057"/>
            <a:ext cx="2067444" cy="112232"/>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1969457" y="4180573"/>
            <a:ext cx="2067444" cy="112232"/>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592773" y="4715084"/>
            <a:ext cx="2067444" cy="112232"/>
          </a:xfrm>
          <a:prstGeom prst="rect">
            <a:avLst/>
          </a:prstGeom>
        </p:spPr>
      </p:pic>
      <p:grpSp>
        <p:nvGrpSpPr>
          <p:cNvPr id="22" name="Group 4"/>
          <p:cNvGrpSpPr>
            <a:grpSpLocks noChangeAspect="1"/>
          </p:cNvGrpSpPr>
          <p:nvPr/>
        </p:nvGrpSpPr>
        <p:grpSpPr bwMode="auto">
          <a:xfrm>
            <a:off x="1253674" y="2684872"/>
            <a:ext cx="410754" cy="1424746"/>
            <a:chOff x="766" y="620"/>
            <a:chExt cx="685" cy="2376"/>
          </a:xfrm>
        </p:grpSpPr>
        <p:sp>
          <p:nvSpPr>
            <p:cNvPr id="23" name="Freeform 5"/>
            <p:cNvSpPr>
              <a:spLocks/>
            </p:cNvSpPr>
            <p:nvPr/>
          </p:nvSpPr>
          <p:spPr bwMode="auto">
            <a:xfrm>
              <a:off x="1026" y="879"/>
              <a:ext cx="187" cy="281"/>
            </a:xfrm>
            <a:custGeom>
              <a:avLst/>
              <a:gdLst>
                <a:gd name="T0" fmla="*/ 4 w 83"/>
                <a:gd name="T1" fmla="*/ 34 h 125"/>
                <a:gd name="T2" fmla="*/ 9 w 83"/>
                <a:gd name="T3" fmla="*/ 70 h 125"/>
                <a:gd name="T4" fmla="*/ 4 w 83"/>
                <a:gd name="T5" fmla="*/ 108 h 125"/>
                <a:gd name="T6" fmla="*/ 65 w 83"/>
                <a:gd name="T7" fmla="*/ 122 h 125"/>
                <a:gd name="T8" fmla="*/ 4 w 83"/>
                <a:gd name="T9" fmla="*/ 34 h 125"/>
              </a:gdLst>
              <a:ahLst/>
              <a:cxnLst>
                <a:cxn ang="0">
                  <a:pos x="T0" y="T1"/>
                </a:cxn>
                <a:cxn ang="0">
                  <a:pos x="T2" y="T3"/>
                </a:cxn>
                <a:cxn ang="0">
                  <a:pos x="T4" y="T5"/>
                </a:cxn>
                <a:cxn ang="0">
                  <a:pos x="T6" y="T7"/>
                </a:cxn>
                <a:cxn ang="0">
                  <a:pos x="T8" y="T9"/>
                </a:cxn>
              </a:cxnLst>
              <a:rect l="0" t="0" r="r" b="b"/>
              <a:pathLst>
                <a:path w="83" h="125">
                  <a:moveTo>
                    <a:pt x="4" y="34"/>
                  </a:moveTo>
                  <a:cubicBezTo>
                    <a:pt x="29" y="45"/>
                    <a:pt x="1" y="58"/>
                    <a:pt x="9" y="70"/>
                  </a:cubicBezTo>
                  <a:cubicBezTo>
                    <a:pt x="17" y="83"/>
                    <a:pt x="0" y="92"/>
                    <a:pt x="4" y="108"/>
                  </a:cubicBezTo>
                  <a:cubicBezTo>
                    <a:pt x="8" y="125"/>
                    <a:pt x="46" y="124"/>
                    <a:pt x="65" y="122"/>
                  </a:cubicBezTo>
                  <a:cubicBezTo>
                    <a:pt x="83" y="121"/>
                    <a:pt x="57" y="0"/>
                    <a:pt x="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24" name="Freeform 6"/>
            <p:cNvSpPr>
              <a:spLocks/>
            </p:cNvSpPr>
            <p:nvPr/>
          </p:nvSpPr>
          <p:spPr bwMode="auto">
            <a:xfrm>
              <a:off x="940" y="620"/>
              <a:ext cx="398" cy="546"/>
            </a:xfrm>
            <a:custGeom>
              <a:avLst/>
              <a:gdLst>
                <a:gd name="T0" fmla="*/ 15 w 176"/>
                <a:gd name="T1" fmla="*/ 42 h 243"/>
                <a:gd name="T2" fmla="*/ 123 w 176"/>
                <a:gd name="T3" fmla="*/ 71 h 243"/>
                <a:gd name="T4" fmla="*/ 145 w 176"/>
                <a:gd name="T5" fmla="*/ 118 h 243"/>
                <a:gd name="T6" fmla="*/ 155 w 176"/>
                <a:gd name="T7" fmla="*/ 164 h 243"/>
                <a:gd name="T8" fmla="*/ 141 w 176"/>
                <a:gd name="T9" fmla="*/ 217 h 243"/>
                <a:gd name="T10" fmla="*/ 87 w 176"/>
                <a:gd name="T11" fmla="*/ 235 h 243"/>
                <a:gd name="T12" fmla="*/ 35 w 176"/>
                <a:gd name="T13" fmla="*/ 101 h 243"/>
                <a:gd name="T14" fmla="*/ 15 w 176"/>
                <a:gd name="T15" fmla="*/ 42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43">
                  <a:moveTo>
                    <a:pt x="15" y="42"/>
                  </a:moveTo>
                  <a:cubicBezTo>
                    <a:pt x="45" y="0"/>
                    <a:pt x="124" y="17"/>
                    <a:pt x="123" y="71"/>
                  </a:cubicBezTo>
                  <a:cubicBezTo>
                    <a:pt x="123" y="125"/>
                    <a:pt x="156" y="91"/>
                    <a:pt x="145" y="118"/>
                  </a:cubicBezTo>
                  <a:cubicBezTo>
                    <a:pt x="134" y="145"/>
                    <a:pt x="169" y="142"/>
                    <a:pt x="155" y="164"/>
                  </a:cubicBezTo>
                  <a:cubicBezTo>
                    <a:pt x="140" y="187"/>
                    <a:pt x="176" y="192"/>
                    <a:pt x="141" y="217"/>
                  </a:cubicBezTo>
                  <a:cubicBezTo>
                    <a:pt x="107" y="243"/>
                    <a:pt x="87" y="235"/>
                    <a:pt x="87" y="235"/>
                  </a:cubicBezTo>
                  <a:cubicBezTo>
                    <a:pt x="87" y="235"/>
                    <a:pt x="97" y="84"/>
                    <a:pt x="35" y="101"/>
                  </a:cubicBezTo>
                  <a:cubicBezTo>
                    <a:pt x="16" y="107"/>
                    <a:pt x="0" y="62"/>
                    <a:pt x="15" y="4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25" name="Freeform 7"/>
            <p:cNvSpPr>
              <a:spLocks/>
            </p:cNvSpPr>
            <p:nvPr/>
          </p:nvSpPr>
          <p:spPr bwMode="auto">
            <a:xfrm>
              <a:off x="766" y="661"/>
              <a:ext cx="685" cy="2335"/>
            </a:xfrm>
            <a:custGeom>
              <a:avLst/>
              <a:gdLst>
                <a:gd name="T0" fmla="*/ 187 w 303"/>
                <a:gd name="T1" fmla="*/ 34 h 1039"/>
                <a:gd name="T2" fmla="*/ 207 w 303"/>
                <a:gd name="T3" fmla="*/ 153 h 1039"/>
                <a:gd name="T4" fmla="*/ 231 w 303"/>
                <a:gd name="T5" fmla="*/ 221 h 1039"/>
                <a:gd name="T6" fmla="*/ 238 w 303"/>
                <a:gd name="T7" fmla="*/ 369 h 1039"/>
                <a:gd name="T8" fmla="*/ 223 w 303"/>
                <a:gd name="T9" fmla="*/ 441 h 1039"/>
                <a:gd name="T10" fmla="*/ 220 w 303"/>
                <a:gd name="T11" fmla="*/ 518 h 1039"/>
                <a:gd name="T12" fmla="*/ 210 w 303"/>
                <a:gd name="T13" fmla="*/ 664 h 1039"/>
                <a:gd name="T14" fmla="*/ 210 w 303"/>
                <a:gd name="T15" fmla="*/ 712 h 1039"/>
                <a:gd name="T16" fmla="*/ 275 w 303"/>
                <a:gd name="T17" fmla="*/ 907 h 1039"/>
                <a:gd name="T18" fmla="*/ 299 w 303"/>
                <a:gd name="T19" fmla="*/ 988 h 1039"/>
                <a:gd name="T20" fmla="*/ 293 w 303"/>
                <a:gd name="T21" fmla="*/ 1012 h 1039"/>
                <a:gd name="T22" fmla="*/ 280 w 303"/>
                <a:gd name="T23" fmla="*/ 964 h 1039"/>
                <a:gd name="T24" fmla="*/ 211 w 303"/>
                <a:gd name="T25" fmla="*/ 1019 h 1039"/>
                <a:gd name="T26" fmla="*/ 223 w 303"/>
                <a:gd name="T27" fmla="*/ 982 h 1039"/>
                <a:gd name="T28" fmla="*/ 195 w 303"/>
                <a:gd name="T29" fmla="*/ 822 h 1039"/>
                <a:gd name="T30" fmla="*/ 171 w 303"/>
                <a:gd name="T31" fmla="*/ 824 h 1039"/>
                <a:gd name="T32" fmla="*/ 147 w 303"/>
                <a:gd name="T33" fmla="*/ 941 h 1039"/>
                <a:gd name="T34" fmla="*/ 138 w 303"/>
                <a:gd name="T35" fmla="*/ 1011 h 1039"/>
                <a:gd name="T36" fmla="*/ 128 w 303"/>
                <a:gd name="T37" fmla="*/ 1032 h 1039"/>
                <a:gd name="T38" fmla="*/ 129 w 303"/>
                <a:gd name="T39" fmla="*/ 980 h 1039"/>
                <a:gd name="T40" fmla="*/ 60 w 303"/>
                <a:gd name="T41" fmla="*/ 1032 h 1039"/>
                <a:gd name="T42" fmla="*/ 50 w 303"/>
                <a:gd name="T43" fmla="*/ 997 h 1039"/>
                <a:gd name="T44" fmla="*/ 107 w 303"/>
                <a:gd name="T45" fmla="*/ 827 h 1039"/>
                <a:gd name="T46" fmla="*/ 116 w 303"/>
                <a:gd name="T47" fmla="*/ 739 h 1039"/>
                <a:gd name="T48" fmla="*/ 101 w 303"/>
                <a:gd name="T49" fmla="*/ 667 h 1039"/>
                <a:gd name="T50" fmla="*/ 89 w 303"/>
                <a:gd name="T51" fmla="*/ 590 h 1039"/>
                <a:gd name="T52" fmla="*/ 80 w 303"/>
                <a:gd name="T53" fmla="*/ 591 h 1039"/>
                <a:gd name="T54" fmla="*/ 61 w 303"/>
                <a:gd name="T55" fmla="*/ 585 h 1039"/>
                <a:gd name="T56" fmla="*/ 67 w 303"/>
                <a:gd name="T57" fmla="*/ 529 h 1039"/>
                <a:gd name="T58" fmla="*/ 9 w 303"/>
                <a:gd name="T59" fmla="*/ 391 h 1039"/>
                <a:gd name="T60" fmla="*/ 75 w 303"/>
                <a:gd name="T61" fmla="*/ 328 h 1039"/>
                <a:gd name="T62" fmla="*/ 130 w 303"/>
                <a:gd name="T63" fmla="*/ 201 h 1039"/>
                <a:gd name="T64" fmla="*/ 128 w 303"/>
                <a:gd name="T65" fmla="*/ 143 h 1039"/>
                <a:gd name="T66" fmla="*/ 94 w 303"/>
                <a:gd name="T67" fmla="*/ 88 h 1039"/>
                <a:gd name="T68" fmla="*/ 95 w 303"/>
                <a:gd name="T69" fmla="*/ 38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1039">
                  <a:moveTo>
                    <a:pt x="137" y="0"/>
                  </a:moveTo>
                  <a:cubicBezTo>
                    <a:pt x="158" y="0"/>
                    <a:pt x="177" y="11"/>
                    <a:pt x="187" y="34"/>
                  </a:cubicBezTo>
                  <a:cubicBezTo>
                    <a:pt x="196" y="57"/>
                    <a:pt x="198" y="83"/>
                    <a:pt x="195" y="97"/>
                  </a:cubicBezTo>
                  <a:cubicBezTo>
                    <a:pt x="192" y="108"/>
                    <a:pt x="202" y="141"/>
                    <a:pt x="207" y="153"/>
                  </a:cubicBezTo>
                  <a:cubicBezTo>
                    <a:pt x="213" y="167"/>
                    <a:pt x="222" y="187"/>
                    <a:pt x="222" y="187"/>
                  </a:cubicBezTo>
                  <a:cubicBezTo>
                    <a:pt x="222" y="187"/>
                    <a:pt x="231" y="201"/>
                    <a:pt x="231" y="221"/>
                  </a:cubicBezTo>
                  <a:cubicBezTo>
                    <a:pt x="231" y="241"/>
                    <a:pt x="231" y="270"/>
                    <a:pt x="238" y="306"/>
                  </a:cubicBezTo>
                  <a:cubicBezTo>
                    <a:pt x="245" y="343"/>
                    <a:pt x="244" y="351"/>
                    <a:pt x="238" y="369"/>
                  </a:cubicBezTo>
                  <a:cubicBezTo>
                    <a:pt x="231" y="388"/>
                    <a:pt x="211" y="423"/>
                    <a:pt x="211" y="423"/>
                  </a:cubicBezTo>
                  <a:cubicBezTo>
                    <a:pt x="211" y="423"/>
                    <a:pt x="231" y="432"/>
                    <a:pt x="223" y="441"/>
                  </a:cubicBezTo>
                  <a:cubicBezTo>
                    <a:pt x="216" y="450"/>
                    <a:pt x="210" y="453"/>
                    <a:pt x="210" y="453"/>
                  </a:cubicBezTo>
                  <a:cubicBezTo>
                    <a:pt x="210" y="453"/>
                    <a:pt x="231" y="484"/>
                    <a:pt x="220" y="518"/>
                  </a:cubicBezTo>
                  <a:cubicBezTo>
                    <a:pt x="209" y="551"/>
                    <a:pt x="207" y="576"/>
                    <a:pt x="208" y="606"/>
                  </a:cubicBezTo>
                  <a:cubicBezTo>
                    <a:pt x="210" y="637"/>
                    <a:pt x="210" y="664"/>
                    <a:pt x="210" y="664"/>
                  </a:cubicBezTo>
                  <a:cubicBezTo>
                    <a:pt x="197" y="666"/>
                    <a:pt x="197" y="666"/>
                    <a:pt x="197" y="666"/>
                  </a:cubicBezTo>
                  <a:cubicBezTo>
                    <a:pt x="197" y="666"/>
                    <a:pt x="197" y="695"/>
                    <a:pt x="210" y="712"/>
                  </a:cubicBezTo>
                  <a:cubicBezTo>
                    <a:pt x="222" y="730"/>
                    <a:pt x="243" y="760"/>
                    <a:pt x="247" y="807"/>
                  </a:cubicBezTo>
                  <a:cubicBezTo>
                    <a:pt x="250" y="854"/>
                    <a:pt x="261" y="895"/>
                    <a:pt x="275" y="907"/>
                  </a:cubicBezTo>
                  <a:cubicBezTo>
                    <a:pt x="289" y="918"/>
                    <a:pt x="303" y="917"/>
                    <a:pt x="303" y="936"/>
                  </a:cubicBezTo>
                  <a:cubicBezTo>
                    <a:pt x="303" y="956"/>
                    <a:pt x="299" y="978"/>
                    <a:pt x="299" y="988"/>
                  </a:cubicBezTo>
                  <a:cubicBezTo>
                    <a:pt x="299" y="997"/>
                    <a:pt x="299" y="1011"/>
                    <a:pt x="299" y="1011"/>
                  </a:cubicBezTo>
                  <a:cubicBezTo>
                    <a:pt x="293" y="1012"/>
                    <a:pt x="293" y="1012"/>
                    <a:pt x="293" y="1012"/>
                  </a:cubicBezTo>
                  <a:cubicBezTo>
                    <a:pt x="293" y="1012"/>
                    <a:pt x="295" y="1001"/>
                    <a:pt x="293" y="988"/>
                  </a:cubicBezTo>
                  <a:cubicBezTo>
                    <a:pt x="292" y="976"/>
                    <a:pt x="288" y="959"/>
                    <a:pt x="280" y="964"/>
                  </a:cubicBezTo>
                  <a:cubicBezTo>
                    <a:pt x="272" y="969"/>
                    <a:pt x="259" y="993"/>
                    <a:pt x="253" y="1004"/>
                  </a:cubicBezTo>
                  <a:cubicBezTo>
                    <a:pt x="247" y="1015"/>
                    <a:pt x="235" y="1026"/>
                    <a:pt x="211" y="1019"/>
                  </a:cubicBezTo>
                  <a:cubicBezTo>
                    <a:pt x="188" y="1012"/>
                    <a:pt x="179" y="997"/>
                    <a:pt x="192" y="993"/>
                  </a:cubicBezTo>
                  <a:cubicBezTo>
                    <a:pt x="205" y="989"/>
                    <a:pt x="220" y="995"/>
                    <a:pt x="223" y="982"/>
                  </a:cubicBezTo>
                  <a:cubicBezTo>
                    <a:pt x="226" y="968"/>
                    <a:pt x="232" y="934"/>
                    <a:pt x="226" y="916"/>
                  </a:cubicBezTo>
                  <a:cubicBezTo>
                    <a:pt x="221" y="898"/>
                    <a:pt x="203" y="842"/>
                    <a:pt x="195" y="822"/>
                  </a:cubicBezTo>
                  <a:cubicBezTo>
                    <a:pt x="188" y="801"/>
                    <a:pt x="177" y="776"/>
                    <a:pt x="177" y="776"/>
                  </a:cubicBezTo>
                  <a:cubicBezTo>
                    <a:pt x="177" y="776"/>
                    <a:pt x="178" y="809"/>
                    <a:pt x="171" y="824"/>
                  </a:cubicBezTo>
                  <a:cubicBezTo>
                    <a:pt x="165" y="840"/>
                    <a:pt x="141" y="900"/>
                    <a:pt x="137" y="913"/>
                  </a:cubicBezTo>
                  <a:cubicBezTo>
                    <a:pt x="133" y="926"/>
                    <a:pt x="141" y="934"/>
                    <a:pt x="147" y="941"/>
                  </a:cubicBezTo>
                  <a:cubicBezTo>
                    <a:pt x="154" y="947"/>
                    <a:pt x="150" y="964"/>
                    <a:pt x="145" y="976"/>
                  </a:cubicBezTo>
                  <a:cubicBezTo>
                    <a:pt x="140" y="989"/>
                    <a:pt x="138" y="1005"/>
                    <a:pt x="138" y="1011"/>
                  </a:cubicBezTo>
                  <a:cubicBezTo>
                    <a:pt x="138" y="1018"/>
                    <a:pt x="138" y="1032"/>
                    <a:pt x="138" y="1032"/>
                  </a:cubicBezTo>
                  <a:cubicBezTo>
                    <a:pt x="128" y="1032"/>
                    <a:pt x="128" y="1032"/>
                    <a:pt x="128" y="1032"/>
                  </a:cubicBezTo>
                  <a:cubicBezTo>
                    <a:pt x="128" y="1032"/>
                    <a:pt x="131" y="1017"/>
                    <a:pt x="131" y="1004"/>
                  </a:cubicBezTo>
                  <a:cubicBezTo>
                    <a:pt x="131" y="991"/>
                    <a:pt x="133" y="982"/>
                    <a:pt x="129" y="980"/>
                  </a:cubicBezTo>
                  <a:cubicBezTo>
                    <a:pt x="124" y="978"/>
                    <a:pt x="104" y="996"/>
                    <a:pt x="96" y="1008"/>
                  </a:cubicBezTo>
                  <a:cubicBezTo>
                    <a:pt x="88" y="1021"/>
                    <a:pt x="86" y="1039"/>
                    <a:pt x="60" y="1032"/>
                  </a:cubicBezTo>
                  <a:cubicBezTo>
                    <a:pt x="33" y="1026"/>
                    <a:pt x="15" y="1011"/>
                    <a:pt x="22" y="1003"/>
                  </a:cubicBezTo>
                  <a:cubicBezTo>
                    <a:pt x="28" y="995"/>
                    <a:pt x="42" y="1002"/>
                    <a:pt x="50" y="997"/>
                  </a:cubicBezTo>
                  <a:cubicBezTo>
                    <a:pt x="58" y="993"/>
                    <a:pt x="74" y="953"/>
                    <a:pt x="83" y="929"/>
                  </a:cubicBezTo>
                  <a:cubicBezTo>
                    <a:pt x="93" y="906"/>
                    <a:pt x="104" y="857"/>
                    <a:pt x="107" y="827"/>
                  </a:cubicBezTo>
                  <a:cubicBezTo>
                    <a:pt x="110" y="798"/>
                    <a:pt x="115" y="776"/>
                    <a:pt x="115" y="766"/>
                  </a:cubicBezTo>
                  <a:cubicBezTo>
                    <a:pt x="116" y="757"/>
                    <a:pt x="116" y="739"/>
                    <a:pt x="116" y="739"/>
                  </a:cubicBezTo>
                  <a:cubicBezTo>
                    <a:pt x="116" y="739"/>
                    <a:pt x="107" y="705"/>
                    <a:pt x="104" y="691"/>
                  </a:cubicBezTo>
                  <a:cubicBezTo>
                    <a:pt x="101" y="677"/>
                    <a:pt x="101" y="667"/>
                    <a:pt x="101" y="667"/>
                  </a:cubicBezTo>
                  <a:cubicBezTo>
                    <a:pt x="101" y="667"/>
                    <a:pt x="86" y="670"/>
                    <a:pt x="86" y="660"/>
                  </a:cubicBezTo>
                  <a:cubicBezTo>
                    <a:pt x="86" y="650"/>
                    <a:pt x="91" y="609"/>
                    <a:pt x="89" y="590"/>
                  </a:cubicBezTo>
                  <a:cubicBezTo>
                    <a:pt x="88" y="571"/>
                    <a:pt x="81" y="572"/>
                    <a:pt x="81" y="572"/>
                  </a:cubicBezTo>
                  <a:cubicBezTo>
                    <a:pt x="81" y="572"/>
                    <a:pt x="80" y="582"/>
                    <a:pt x="80" y="591"/>
                  </a:cubicBezTo>
                  <a:cubicBezTo>
                    <a:pt x="80" y="599"/>
                    <a:pt x="74" y="597"/>
                    <a:pt x="71" y="591"/>
                  </a:cubicBezTo>
                  <a:cubicBezTo>
                    <a:pt x="69" y="585"/>
                    <a:pt x="61" y="591"/>
                    <a:pt x="61" y="585"/>
                  </a:cubicBezTo>
                  <a:cubicBezTo>
                    <a:pt x="61" y="579"/>
                    <a:pt x="57" y="566"/>
                    <a:pt x="59" y="556"/>
                  </a:cubicBezTo>
                  <a:cubicBezTo>
                    <a:pt x="60" y="547"/>
                    <a:pt x="67" y="529"/>
                    <a:pt x="67" y="529"/>
                  </a:cubicBezTo>
                  <a:cubicBezTo>
                    <a:pt x="0" y="527"/>
                    <a:pt x="0" y="527"/>
                    <a:pt x="0" y="527"/>
                  </a:cubicBezTo>
                  <a:cubicBezTo>
                    <a:pt x="9" y="391"/>
                    <a:pt x="9" y="391"/>
                    <a:pt x="9" y="391"/>
                  </a:cubicBezTo>
                  <a:cubicBezTo>
                    <a:pt x="71" y="391"/>
                    <a:pt x="71" y="391"/>
                    <a:pt x="71" y="391"/>
                  </a:cubicBezTo>
                  <a:cubicBezTo>
                    <a:pt x="71" y="391"/>
                    <a:pt x="75" y="349"/>
                    <a:pt x="75" y="328"/>
                  </a:cubicBezTo>
                  <a:cubicBezTo>
                    <a:pt x="75" y="308"/>
                    <a:pt x="72" y="280"/>
                    <a:pt x="86" y="257"/>
                  </a:cubicBezTo>
                  <a:cubicBezTo>
                    <a:pt x="100" y="234"/>
                    <a:pt x="118" y="215"/>
                    <a:pt x="130" y="201"/>
                  </a:cubicBezTo>
                  <a:cubicBezTo>
                    <a:pt x="141" y="186"/>
                    <a:pt x="143" y="185"/>
                    <a:pt x="140" y="172"/>
                  </a:cubicBezTo>
                  <a:cubicBezTo>
                    <a:pt x="136" y="159"/>
                    <a:pt x="136" y="142"/>
                    <a:pt x="128" y="143"/>
                  </a:cubicBezTo>
                  <a:cubicBezTo>
                    <a:pt x="120" y="144"/>
                    <a:pt x="113" y="143"/>
                    <a:pt x="108" y="132"/>
                  </a:cubicBezTo>
                  <a:cubicBezTo>
                    <a:pt x="104" y="122"/>
                    <a:pt x="94" y="102"/>
                    <a:pt x="94" y="88"/>
                  </a:cubicBezTo>
                  <a:cubicBezTo>
                    <a:pt x="93" y="74"/>
                    <a:pt x="96" y="72"/>
                    <a:pt x="94" y="67"/>
                  </a:cubicBezTo>
                  <a:cubicBezTo>
                    <a:pt x="92" y="63"/>
                    <a:pt x="95" y="49"/>
                    <a:pt x="95" y="38"/>
                  </a:cubicBezTo>
                  <a:cubicBezTo>
                    <a:pt x="96" y="27"/>
                    <a:pt x="110" y="0"/>
                    <a:pt x="13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26" name="Freeform 8"/>
            <p:cNvSpPr>
              <a:spLocks/>
            </p:cNvSpPr>
            <p:nvPr/>
          </p:nvSpPr>
          <p:spPr bwMode="auto">
            <a:xfrm>
              <a:off x="1084" y="960"/>
              <a:ext cx="143" cy="117"/>
            </a:xfrm>
            <a:custGeom>
              <a:avLst/>
              <a:gdLst>
                <a:gd name="T0" fmla="*/ 59 w 63"/>
                <a:gd name="T1" fmla="*/ 0 h 52"/>
                <a:gd name="T2" fmla="*/ 63 w 63"/>
                <a:gd name="T3" fmla="*/ 11 h 52"/>
                <a:gd name="T4" fmla="*/ 0 w 63"/>
                <a:gd name="T5" fmla="*/ 52 h 52"/>
                <a:gd name="T6" fmla="*/ 4 w 63"/>
                <a:gd name="T7" fmla="*/ 25 h 52"/>
                <a:gd name="T8" fmla="*/ 34 w 63"/>
                <a:gd name="T9" fmla="*/ 5 h 52"/>
                <a:gd name="T10" fmla="*/ 59 w 63"/>
                <a:gd name="T11" fmla="*/ 0 h 52"/>
              </a:gdLst>
              <a:ahLst/>
              <a:cxnLst>
                <a:cxn ang="0">
                  <a:pos x="T0" y="T1"/>
                </a:cxn>
                <a:cxn ang="0">
                  <a:pos x="T2" y="T3"/>
                </a:cxn>
                <a:cxn ang="0">
                  <a:pos x="T4" y="T5"/>
                </a:cxn>
                <a:cxn ang="0">
                  <a:pos x="T6" y="T7"/>
                </a:cxn>
                <a:cxn ang="0">
                  <a:pos x="T8" y="T9"/>
                </a:cxn>
                <a:cxn ang="0">
                  <a:pos x="T10" y="T11"/>
                </a:cxn>
              </a:cxnLst>
              <a:rect l="0" t="0" r="r" b="b"/>
              <a:pathLst>
                <a:path w="63" h="52">
                  <a:moveTo>
                    <a:pt x="59" y="0"/>
                  </a:moveTo>
                  <a:cubicBezTo>
                    <a:pt x="60" y="4"/>
                    <a:pt x="62" y="7"/>
                    <a:pt x="63" y="11"/>
                  </a:cubicBezTo>
                  <a:cubicBezTo>
                    <a:pt x="31" y="9"/>
                    <a:pt x="13" y="33"/>
                    <a:pt x="0" y="52"/>
                  </a:cubicBezTo>
                  <a:cubicBezTo>
                    <a:pt x="5" y="44"/>
                    <a:pt x="4" y="31"/>
                    <a:pt x="4" y="25"/>
                  </a:cubicBezTo>
                  <a:cubicBezTo>
                    <a:pt x="11" y="17"/>
                    <a:pt x="23" y="9"/>
                    <a:pt x="34" y="5"/>
                  </a:cubicBezTo>
                  <a:cubicBezTo>
                    <a:pt x="42" y="2"/>
                    <a:pt x="53"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grpSp>
      <p:grpSp>
        <p:nvGrpSpPr>
          <p:cNvPr id="27" name="Group 11"/>
          <p:cNvGrpSpPr>
            <a:grpSpLocks noChangeAspect="1"/>
          </p:cNvGrpSpPr>
          <p:nvPr/>
        </p:nvGrpSpPr>
        <p:grpSpPr bwMode="auto">
          <a:xfrm>
            <a:off x="2688053" y="2122426"/>
            <a:ext cx="456368" cy="1427825"/>
            <a:chOff x="2681" y="545"/>
            <a:chExt cx="816" cy="2553"/>
          </a:xfrm>
        </p:grpSpPr>
        <p:sp>
          <p:nvSpPr>
            <p:cNvPr id="28" name="Freeform 12"/>
            <p:cNvSpPr>
              <a:spLocks/>
            </p:cNvSpPr>
            <p:nvPr/>
          </p:nvSpPr>
          <p:spPr bwMode="auto">
            <a:xfrm>
              <a:off x="2681" y="545"/>
              <a:ext cx="816" cy="2553"/>
            </a:xfrm>
            <a:custGeom>
              <a:avLst/>
              <a:gdLst>
                <a:gd name="T0" fmla="*/ 230 w 342"/>
                <a:gd name="T1" fmla="*/ 37 h 1078"/>
                <a:gd name="T2" fmla="*/ 223 w 342"/>
                <a:gd name="T3" fmla="*/ 116 h 1078"/>
                <a:gd name="T4" fmla="*/ 203 w 342"/>
                <a:gd name="T5" fmla="*/ 159 h 1078"/>
                <a:gd name="T6" fmla="*/ 238 w 342"/>
                <a:gd name="T7" fmla="*/ 185 h 1078"/>
                <a:gd name="T8" fmla="*/ 304 w 342"/>
                <a:gd name="T9" fmla="*/ 271 h 1078"/>
                <a:gd name="T10" fmla="*/ 329 w 342"/>
                <a:gd name="T11" fmla="*/ 358 h 1078"/>
                <a:gd name="T12" fmla="*/ 278 w 342"/>
                <a:gd name="T13" fmla="*/ 377 h 1078"/>
                <a:gd name="T14" fmla="*/ 278 w 342"/>
                <a:gd name="T15" fmla="*/ 450 h 1078"/>
                <a:gd name="T16" fmla="*/ 286 w 342"/>
                <a:gd name="T17" fmla="*/ 572 h 1078"/>
                <a:gd name="T18" fmla="*/ 269 w 342"/>
                <a:gd name="T19" fmla="*/ 671 h 1078"/>
                <a:gd name="T20" fmla="*/ 233 w 342"/>
                <a:gd name="T21" fmla="*/ 921 h 1078"/>
                <a:gd name="T22" fmla="*/ 256 w 342"/>
                <a:gd name="T23" fmla="*/ 982 h 1078"/>
                <a:gd name="T24" fmla="*/ 284 w 342"/>
                <a:gd name="T25" fmla="*/ 1008 h 1078"/>
                <a:gd name="T26" fmla="*/ 257 w 342"/>
                <a:gd name="T27" fmla="*/ 1028 h 1078"/>
                <a:gd name="T28" fmla="*/ 212 w 342"/>
                <a:gd name="T29" fmla="*/ 1021 h 1078"/>
                <a:gd name="T30" fmla="*/ 158 w 342"/>
                <a:gd name="T31" fmla="*/ 1010 h 1078"/>
                <a:gd name="T32" fmla="*/ 162 w 342"/>
                <a:gd name="T33" fmla="*/ 952 h 1078"/>
                <a:gd name="T34" fmla="*/ 157 w 342"/>
                <a:gd name="T35" fmla="*/ 746 h 1078"/>
                <a:gd name="T36" fmla="*/ 74 w 342"/>
                <a:gd name="T37" fmla="*/ 1019 h 1078"/>
                <a:gd name="T38" fmla="*/ 88 w 342"/>
                <a:gd name="T39" fmla="*/ 1057 h 1078"/>
                <a:gd name="T40" fmla="*/ 24 w 342"/>
                <a:gd name="T41" fmla="*/ 1063 h 1078"/>
                <a:gd name="T42" fmla="*/ 2 w 342"/>
                <a:gd name="T43" fmla="*/ 1025 h 1078"/>
                <a:gd name="T44" fmla="*/ 6 w 342"/>
                <a:gd name="T45" fmla="*/ 980 h 1078"/>
                <a:gd name="T46" fmla="*/ 71 w 342"/>
                <a:gd name="T47" fmla="*/ 568 h 1078"/>
                <a:gd name="T48" fmla="*/ 70 w 342"/>
                <a:gd name="T49" fmla="*/ 492 h 1078"/>
                <a:gd name="T50" fmla="*/ 80 w 342"/>
                <a:gd name="T51" fmla="*/ 408 h 1078"/>
                <a:gd name="T52" fmla="*/ 56 w 342"/>
                <a:gd name="T53" fmla="*/ 284 h 1078"/>
                <a:gd name="T54" fmla="*/ 89 w 342"/>
                <a:gd name="T55" fmla="*/ 178 h 1078"/>
                <a:gd name="T56" fmla="*/ 134 w 342"/>
                <a:gd name="T57" fmla="*/ 138 h 1078"/>
                <a:gd name="T58" fmla="*/ 137 w 342"/>
                <a:gd name="T59" fmla="*/ 122 h 1078"/>
                <a:gd name="T60" fmla="*/ 126 w 342"/>
                <a:gd name="T61" fmla="*/ 88 h 1078"/>
                <a:gd name="T62" fmla="*/ 142 w 342"/>
                <a:gd name="T63" fmla="*/ 2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1078">
                  <a:moveTo>
                    <a:pt x="206" y="13"/>
                  </a:moveTo>
                  <a:cubicBezTo>
                    <a:pt x="214" y="14"/>
                    <a:pt x="223" y="19"/>
                    <a:pt x="230" y="37"/>
                  </a:cubicBezTo>
                  <a:cubicBezTo>
                    <a:pt x="236" y="55"/>
                    <a:pt x="237" y="68"/>
                    <a:pt x="231" y="81"/>
                  </a:cubicBezTo>
                  <a:cubicBezTo>
                    <a:pt x="225" y="94"/>
                    <a:pt x="225" y="104"/>
                    <a:pt x="223" y="116"/>
                  </a:cubicBezTo>
                  <a:cubicBezTo>
                    <a:pt x="220" y="128"/>
                    <a:pt x="212" y="147"/>
                    <a:pt x="206" y="149"/>
                  </a:cubicBezTo>
                  <a:cubicBezTo>
                    <a:pt x="201" y="150"/>
                    <a:pt x="203" y="154"/>
                    <a:pt x="203" y="159"/>
                  </a:cubicBezTo>
                  <a:cubicBezTo>
                    <a:pt x="203" y="165"/>
                    <a:pt x="206" y="172"/>
                    <a:pt x="206" y="172"/>
                  </a:cubicBezTo>
                  <a:cubicBezTo>
                    <a:pt x="206" y="172"/>
                    <a:pt x="222" y="181"/>
                    <a:pt x="238" y="185"/>
                  </a:cubicBezTo>
                  <a:cubicBezTo>
                    <a:pt x="253" y="189"/>
                    <a:pt x="277" y="206"/>
                    <a:pt x="279" y="228"/>
                  </a:cubicBezTo>
                  <a:cubicBezTo>
                    <a:pt x="281" y="250"/>
                    <a:pt x="291" y="260"/>
                    <a:pt x="304" y="271"/>
                  </a:cubicBezTo>
                  <a:cubicBezTo>
                    <a:pt x="317" y="283"/>
                    <a:pt x="331" y="283"/>
                    <a:pt x="335" y="303"/>
                  </a:cubicBezTo>
                  <a:cubicBezTo>
                    <a:pt x="339" y="324"/>
                    <a:pt x="342" y="352"/>
                    <a:pt x="329" y="358"/>
                  </a:cubicBezTo>
                  <a:cubicBezTo>
                    <a:pt x="316" y="364"/>
                    <a:pt x="284" y="361"/>
                    <a:pt x="284" y="361"/>
                  </a:cubicBezTo>
                  <a:cubicBezTo>
                    <a:pt x="284" y="361"/>
                    <a:pt x="283" y="372"/>
                    <a:pt x="278" y="377"/>
                  </a:cubicBezTo>
                  <a:cubicBezTo>
                    <a:pt x="273" y="382"/>
                    <a:pt x="265" y="386"/>
                    <a:pt x="265" y="386"/>
                  </a:cubicBezTo>
                  <a:cubicBezTo>
                    <a:pt x="265" y="386"/>
                    <a:pt x="275" y="424"/>
                    <a:pt x="278" y="450"/>
                  </a:cubicBezTo>
                  <a:cubicBezTo>
                    <a:pt x="280" y="476"/>
                    <a:pt x="284" y="530"/>
                    <a:pt x="286" y="543"/>
                  </a:cubicBezTo>
                  <a:cubicBezTo>
                    <a:pt x="289" y="556"/>
                    <a:pt x="291" y="567"/>
                    <a:pt x="286" y="572"/>
                  </a:cubicBezTo>
                  <a:cubicBezTo>
                    <a:pt x="280" y="576"/>
                    <a:pt x="277" y="577"/>
                    <a:pt x="277" y="577"/>
                  </a:cubicBezTo>
                  <a:cubicBezTo>
                    <a:pt x="277" y="577"/>
                    <a:pt x="275" y="635"/>
                    <a:pt x="269" y="671"/>
                  </a:cubicBezTo>
                  <a:cubicBezTo>
                    <a:pt x="264" y="707"/>
                    <a:pt x="255" y="747"/>
                    <a:pt x="248" y="789"/>
                  </a:cubicBezTo>
                  <a:cubicBezTo>
                    <a:pt x="241" y="831"/>
                    <a:pt x="235" y="900"/>
                    <a:pt x="233" y="921"/>
                  </a:cubicBezTo>
                  <a:cubicBezTo>
                    <a:pt x="230" y="942"/>
                    <a:pt x="229" y="943"/>
                    <a:pt x="233" y="952"/>
                  </a:cubicBezTo>
                  <a:cubicBezTo>
                    <a:pt x="236" y="961"/>
                    <a:pt x="261" y="979"/>
                    <a:pt x="256" y="982"/>
                  </a:cubicBezTo>
                  <a:cubicBezTo>
                    <a:pt x="252" y="985"/>
                    <a:pt x="252" y="985"/>
                    <a:pt x="252" y="985"/>
                  </a:cubicBezTo>
                  <a:cubicBezTo>
                    <a:pt x="252" y="985"/>
                    <a:pt x="269" y="1008"/>
                    <a:pt x="284" y="1008"/>
                  </a:cubicBezTo>
                  <a:cubicBezTo>
                    <a:pt x="299" y="1008"/>
                    <a:pt x="317" y="1013"/>
                    <a:pt x="317" y="1024"/>
                  </a:cubicBezTo>
                  <a:cubicBezTo>
                    <a:pt x="317" y="1035"/>
                    <a:pt x="272" y="1028"/>
                    <a:pt x="257" y="1028"/>
                  </a:cubicBezTo>
                  <a:cubicBezTo>
                    <a:pt x="242" y="1028"/>
                    <a:pt x="226" y="1021"/>
                    <a:pt x="219" y="1017"/>
                  </a:cubicBezTo>
                  <a:cubicBezTo>
                    <a:pt x="211" y="1014"/>
                    <a:pt x="212" y="1021"/>
                    <a:pt x="212" y="1021"/>
                  </a:cubicBezTo>
                  <a:cubicBezTo>
                    <a:pt x="212" y="1021"/>
                    <a:pt x="192" y="1021"/>
                    <a:pt x="178" y="1020"/>
                  </a:cubicBezTo>
                  <a:cubicBezTo>
                    <a:pt x="164" y="1018"/>
                    <a:pt x="158" y="1018"/>
                    <a:pt x="158" y="1010"/>
                  </a:cubicBezTo>
                  <a:cubicBezTo>
                    <a:pt x="158" y="1002"/>
                    <a:pt x="158" y="999"/>
                    <a:pt x="158" y="999"/>
                  </a:cubicBezTo>
                  <a:cubicBezTo>
                    <a:pt x="158" y="999"/>
                    <a:pt x="158" y="977"/>
                    <a:pt x="162" y="952"/>
                  </a:cubicBezTo>
                  <a:cubicBezTo>
                    <a:pt x="165" y="928"/>
                    <a:pt x="163" y="833"/>
                    <a:pt x="162" y="804"/>
                  </a:cubicBezTo>
                  <a:cubicBezTo>
                    <a:pt x="160" y="775"/>
                    <a:pt x="157" y="746"/>
                    <a:pt x="157" y="746"/>
                  </a:cubicBezTo>
                  <a:cubicBezTo>
                    <a:pt x="157" y="746"/>
                    <a:pt x="128" y="846"/>
                    <a:pt x="113" y="901"/>
                  </a:cubicBezTo>
                  <a:cubicBezTo>
                    <a:pt x="97" y="957"/>
                    <a:pt x="78" y="1016"/>
                    <a:pt x="74" y="1019"/>
                  </a:cubicBezTo>
                  <a:cubicBezTo>
                    <a:pt x="70" y="1021"/>
                    <a:pt x="71" y="1025"/>
                    <a:pt x="71" y="1025"/>
                  </a:cubicBezTo>
                  <a:cubicBezTo>
                    <a:pt x="71" y="1025"/>
                    <a:pt x="87" y="1044"/>
                    <a:pt x="88" y="1057"/>
                  </a:cubicBezTo>
                  <a:cubicBezTo>
                    <a:pt x="89" y="1070"/>
                    <a:pt x="92" y="1075"/>
                    <a:pt x="79" y="1077"/>
                  </a:cubicBezTo>
                  <a:cubicBezTo>
                    <a:pt x="66" y="1078"/>
                    <a:pt x="35" y="1070"/>
                    <a:pt x="24" y="1063"/>
                  </a:cubicBezTo>
                  <a:cubicBezTo>
                    <a:pt x="14" y="1055"/>
                    <a:pt x="13" y="1047"/>
                    <a:pt x="8" y="1043"/>
                  </a:cubicBezTo>
                  <a:cubicBezTo>
                    <a:pt x="2" y="1040"/>
                    <a:pt x="0" y="1034"/>
                    <a:pt x="2" y="1025"/>
                  </a:cubicBezTo>
                  <a:cubicBezTo>
                    <a:pt x="5" y="1016"/>
                    <a:pt x="5" y="1014"/>
                    <a:pt x="5" y="1014"/>
                  </a:cubicBezTo>
                  <a:cubicBezTo>
                    <a:pt x="5" y="1014"/>
                    <a:pt x="1" y="1011"/>
                    <a:pt x="6" y="980"/>
                  </a:cubicBezTo>
                  <a:cubicBezTo>
                    <a:pt x="11" y="950"/>
                    <a:pt x="35" y="786"/>
                    <a:pt x="50" y="712"/>
                  </a:cubicBezTo>
                  <a:cubicBezTo>
                    <a:pt x="66" y="639"/>
                    <a:pt x="71" y="577"/>
                    <a:pt x="71" y="568"/>
                  </a:cubicBezTo>
                  <a:cubicBezTo>
                    <a:pt x="71" y="558"/>
                    <a:pt x="68" y="559"/>
                    <a:pt x="62" y="556"/>
                  </a:cubicBezTo>
                  <a:cubicBezTo>
                    <a:pt x="56" y="552"/>
                    <a:pt x="68" y="513"/>
                    <a:pt x="70" y="492"/>
                  </a:cubicBezTo>
                  <a:cubicBezTo>
                    <a:pt x="71" y="471"/>
                    <a:pt x="73" y="456"/>
                    <a:pt x="73" y="442"/>
                  </a:cubicBezTo>
                  <a:cubicBezTo>
                    <a:pt x="72" y="428"/>
                    <a:pt x="78" y="419"/>
                    <a:pt x="80" y="408"/>
                  </a:cubicBezTo>
                  <a:cubicBezTo>
                    <a:pt x="81" y="397"/>
                    <a:pt x="85" y="368"/>
                    <a:pt x="77" y="344"/>
                  </a:cubicBezTo>
                  <a:cubicBezTo>
                    <a:pt x="68" y="319"/>
                    <a:pt x="60" y="289"/>
                    <a:pt x="56" y="284"/>
                  </a:cubicBezTo>
                  <a:cubicBezTo>
                    <a:pt x="52" y="279"/>
                    <a:pt x="56" y="261"/>
                    <a:pt x="58" y="238"/>
                  </a:cubicBezTo>
                  <a:cubicBezTo>
                    <a:pt x="60" y="214"/>
                    <a:pt x="66" y="190"/>
                    <a:pt x="89" y="178"/>
                  </a:cubicBezTo>
                  <a:cubicBezTo>
                    <a:pt x="112" y="165"/>
                    <a:pt x="122" y="162"/>
                    <a:pt x="128" y="152"/>
                  </a:cubicBezTo>
                  <a:cubicBezTo>
                    <a:pt x="135" y="141"/>
                    <a:pt x="131" y="140"/>
                    <a:pt x="134" y="138"/>
                  </a:cubicBezTo>
                  <a:cubicBezTo>
                    <a:pt x="137" y="136"/>
                    <a:pt x="138" y="135"/>
                    <a:pt x="138" y="135"/>
                  </a:cubicBezTo>
                  <a:cubicBezTo>
                    <a:pt x="138" y="135"/>
                    <a:pt x="138" y="126"/>
                    <a:pt x="137" y="122"/>
                  </a:cubicBezTo>
                  <a:cubicBezTo>
                    <a:pt x="136" y="118"/>
                    <a:pt x="132" y="118"/>
                    <a:pt x="131" y="113"/>
                  </a:cubicBezTo>
                  <a:cubicBezTo>
                    <a:pt x="129" y="109"/>
                    <a:pt x="125" y="96"/>
                    <a:pt x="126" y="88"/>
                  </a:cubicBezTo>
                  <a:cubicBezTo>
                    <a:pt x="127" y="80"/>
                    <a:pt x="129" y="79"/>
                    <a:pt x="129" y="79"/>
                  </a:cubicBezTo>
                  <a:cubicBezTo>
                    <a:pt x="129" y="79"/>
                    <a:pt x="125" y="35"/>
                    <a:pt x="142" y="22"/>
                  </a:cubicBezTo>
                  <a:cubicBezTo>
                    <a:pt x="159" y="10"/>
                    <a:pt x="189" y="0"/>
                    <a:pt x="206" y="1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29" name="Freeform 13"/>
            <p:cNvSpPr>
              <a:spLocks/>
            </p:cNvSpPr>
            <p:nvPr/>
          </p:nvSpPr>
          <p:spPr bwMode="auto">
            <a:xfrm>
              <a:off x="2998" y="867"/>
              <a:ext cx="184" cy="156"/>
            </a:xfrm>
            <a:custGeom>
              <a:avLst/>
              <a:gdLst>
                <a:gd name="T0" fmla="*/ 70 w 77"/>
                <a:gd name="T1" fmla="*/ 26 h 66"/>
                <a:gd name="T2" fmla="*/ 73 w 77"/>
                <a:gd name="T3" fmla="*/ 36 h 66"/>
                <a:gd name="T4" fmla="*/ 74 w 77"/>
                <a:gd name="T5" fmla="*/ 37 h 66"/>
                <a:gd name="T6" fmla="*/ 77 w 77"/>
                <a:gd name="T7" fmla="*/ 66 h 66"/>
                <a:gd name="T8" fmla="*/ 74 w 77"/>
                <a:gd name="T9" fmla="*/ 63 h 66"/>
                <a:gd name="T10" fmla="*/ 63 w 77"/>
                <a:gd name="T11" fmla="*/ 48 h 66"/>
                <a:gd name="T12" fmla="*/ 56 w 77"/>
                <a:gd name="T13" fmla="*/ 63 h 66"/>
                <a:gd name="T14" fmla="*/ 0 w 77"/>
                <a:gd name="T15" fmla="*/ 4 h 66"/>
                <a:gd name="T16" fmla="*/ 1 w 77"/>
                <a:gd name="T17" fmla="*/ 2 h 66"/>
                <a:gd name="T18" fmla="*/ 5 w 77"/>
                <a:gd name="T19" fmla="*/ 0 h 66"/>
                <a:gd name="T20" fmla="*/ 27 w 77"/>
                <a:gd name="T21" fmla="*/ 25 h 66"/>
                <a:gd name="T22" fmla="*/ 63 w 77"/>
                <a:gd name="T23" fmla="*/ 45 h 66"/>
                <a:gd name="T24" fmla="*/ 70 w 77"/>
                <a:gd name="T25"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0" y="26"/>
                  </a:moveTo>
                  <a:cubicBezTo>
                    <a:pt x="71" y="31"/>
                    <a:pt x="73" y="36"/>
                    <a:pt x="73" y="36"/>
                  </a:cubicBezTo>
                  <a:cubicBezTo>
                    <a:pt x="73" y="36"/>
                    <a:pt x="74" y="37"/>
                    <a:pt x="74" y="37"/>
                  </a:cubicBezTo>
                  <a:cubicBezTo>
                    <a:pt x="74" y="43"/>
                    <a:pt x="76" y="56"/>
                    <a:pt x="77" y="66"/>
                  </a:cubicBezTo>
                  <a:cubicBezTo>
                    <a:pt x="76" y="66"/>
                    <a:pt x="75" y="65"/>
                    <a:pt x="74" y="63"/>
                  </a:cubicBezTo>
                  <a:cubicBezTo>
                    <a:pt x="69" y="52"/>
                    <a:pt x="67" y="46"/>
                    <a:pt x="63" y="48"/>
                  </a:cubicBezTo>
                  <a:cubicBezTo>
                    <a:pt x="61" y="50"/>
                    <a:pt x="58" y="57"/>
                    <a:pt x="56" y="63"/>
                  </a:cubicBezTo>
                  <a:cubicBezTo>
                    <a:pt x="43" y="48"/>
                    <a:pt x="12" y="14"/>
                    <a:pt x="0" y="4"/>
                  </a:cubicBezTo>
                  <a:cubicBezTo>
                    <a:pt x="0" y="3"/>
                    <a:pt x="0" y="3"/>
                    <a:pt x="1" y="2"/>
                  </a:cubicBezTo>
                  <a:cubicBezTo>
                    <a:pt x="3" y="1"/>
                    <a:pt x="4" y="0"/>
                    <a:pt x="5" y="0"/>
                  </a:cubicBezTo>
                  <a:cubicBezTo>
                    <a:pt x="8" y="6"/>
                    <a:pt x="17" y="19"/>
                    <a:pt x="27" y="25"/>
                  </a:cubicBezTo>
                  <a:cubicBezTo>
                    <a:pt x="38" y="31"/>
                    <a:pt x="63" y="45"/>
                    <a:pt x="63" y="45"/>
                  </a:cubicBezTo>
                  <a:cubicBezTo>
                    <a:pt x="63" y="45"/>
                    <a:pt x="68" y="33"/>
                    <a:pt x="7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30" name="Freeform 14"/>
            <p:cNvSpPr>
              <a:spLocks/>
            </p:cNvSpPr>
            <p:nvPr/>
          </p:nvSpPr>
          <p:spPr bwMode="auto">
            <a:xfrm>
              <a:off x="3210" y="1225"/>
              <a:ext cx="93" cy="130"/>
            </a:xfrm>
            <a:custGeom>
              <a:avLst/>
              <a:gdLst>
                <a:gd name="T0" fmla="*/ 7 w 39"/>
                <a:gd name="T1" fmla="*/ 43 h 55"/>
                <a:gd name="T2" fmla="*/ 21 w 39"/>
                <a:gd name="T3" fmla="*/ 27 h 55"/>
                <a:gd name="T4" fmla="*/ 5 w 39"/>
                <a:gd name="T5" fmla="*/ 8 h 55"/>
                <a:gd name="T6" fmla="*/ 19 w 39"/>
                <a:gd name="T7" fmla="*/ 8 h 55"/>
                <a:gd name="T8" fmla="*/ 39 w 39"/>
                <a:gd name="T9" fmla="*/ 55 h 55"/>
                <a:gd name="T10" fmla="*/ 7 w 39"/>
                <a:gd name="T11" fmla="*/ 43 h 55"/>
              </a:gdLst>
              <a:ahLst/>
              <a:cxnLst>
                <a:cxn ang="0">
                  <a:pos x="T0" y="T1"/>
                </a:cxn>
                <a:cxn ang="0">
                  <a:pos x="T2" y="T3"/>
                </a:cxn>
                <a:cxn ang="0">
                  <a:pos x="T4" y="T5"/>
                </a:cxn>
                <a:cxn ang="0">
                  <a:pos x="T6" y="T7"/>
                </a:cxn>
                <a:cxn ang="0">
                  <a:pos x="T8" y="T9"/>
                </a:cxn>
                <a:cxn ang="0">
                  <a:pos x="T10" y="T11"/>
                </a:cxn>
              </a:cxnLst>
              <a:rect l="0" t="0" r="r" b="b"/>
              <a:pathLst>
                <a:path w="39" h="55">
                  <a:moveTo>
                    <a:pt x="7" y="43"/>
                  </a:moveTo>
                  <a:cubicBezTo>
                    <a:pt x="7" y="43"/>
                    <a:pt x="21" y="38"/>
                    <a:pt x="21" y="27"/>
                  </a:cubicBezTo>
                  <a:cubicBezTo>
                    <a:pt x="21" y="16"/>
                    <a:pt x="11" y="8"/>
                    <a:pt x="5" y="8"/>
                  </a:cubicBezTo>
                  <a:cubicBezTo>
                    <a:pt x="0" y="7"/>
                    <a:pt x="8" y="0"/>
                    <a:pt x="19" y="8"/>
                  </a:cubicBezTo>
                  <a:cubicBezTo>
                    <a:pt x="30" y="17"/>
                    <a:pt x="39" y="55"/>
                    <a:pt x="39" y="55"/>
                  </a:cubicBezTo>
                  <a:cubicBezTo>
                    <a:pt x="39" y="55"/>
                    <a:pt x="16" y="47"/>
                    <a:pt x="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31" name="Freeform 15"/>
            <p:cNvSpPr>
              <a:spLocks/>
            </p:cNvSpPr>
            <p:nvPr/>
          </p:nvSpPr>
          <p:spPr bwMode="auto">
            <a:xfrm>
              <a:off x="3296" y="1371"/>
              <a:ext cx="22" cy="100"/>
            </a:xfrm>
            <a:custGeom>
              <a:avLst/>
              <a:gdLst>
                <a:gd name="T0" fmla="*/ 3 w 9"/>
                <a:gd name="T1" fmla="*/ 0 h 42"/>
                <a:gd name="T2" fmla="*/ 9 w 9"/>
                <a:gd name="T3" fmla="*/ 35 h 42"/>
                <a:gd name="T4" fmla="*/ 0 w 9"/>
                <a:gd name="T5" fmla="*/ 42 h 42"/>
                <a:gd name="T6" fmla="*/ 3 w 9"/>
                <a:gd name="T7" fmla="*/ 0 h 42"/>
              </a:gdLst>
              <a:ahLst/>
              <a:cxnLst>
                <a:cxn ang="0">
                  <a:pos x="T0" y="T1"/>
                </a:cxn>
                <a:cxn ang="0">
                  <a:pos x="T2" y="T3"/>
                </a:cxn>
                <a:cxn ang="0">
                  <a:pos x="T4" y="T5"/>
                </a:cxn>
                <a:cxn ang="0">
                  <a:pos x="T6" y="T7"/>
                </a:cxn>
              </a:cxnLst>
              <a:rect l="0" t="0" r="r" b="b"/>
              <a:pathLst>
                <a:path w="9" h="42">
                  <a:moveTo>
                    <a:pt x="3" y="0"/>
                  </a:moveTo>
                  <a:cubicBezTo>
                    <a:pt x="9" y="35"/>
                    <a:pt x="9" y="35"/>
                    <a:pt x="9" y="35"/>
                  </a:cubicBezTo>
                  <a:cubicBezTo>
                    <a:pt x="0" y="42"/>
                    <a:pt x="0" y="42"/>
                    <a:pt x="0" y="42"/>
                  </a:cubicBezTo>
                  <a:cubicBezTo>
                    <a:pt x="0" y="42"/>
                    <a:pt x="2" y="1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grpSp>
      <p:grpSp>
        <p:nvGrpSpPr>
          <p:cNvPr id="32" name="Group 24"/>
          <p:cNvGrpSpPr>
            <a:grpSpLocks noChangeAspect="1"/>
          </p:cNvGrpSpPr>
          <p:nvPr/>
        </p:nvGrpSpPr>
        <p:grpSpPr bwMode="auto">
          <a:xfrm>
            <a:off x="4056470" y="1644497"/>
            <a:ext cx="337458" cy="1354812"/>
            <a:chOff x="4369" y="343"/>
            <a:chExt cx="610" cy="2449"/>
          </a:xfrm>
        </p:grpSpPr>
        <p:sp>
          <p:nvSpPr>
            <p:cNvPr id="33" name="Freeform 25"/>
            <p:cNvSpPr>
              <a:spLocks noEditPoints="1"/>
            </p:cNvSpPr>
            <p:nvPr/>
          </p:nvSpPr>
          <p:spPr bwMode="auto">
            <a:xfrm>
              <a:off x="4369" y="343"/>
              <a:ext cx="610" cy="2449"/>
            </a:xfrm>
            <a:custGeom>
              <a:avLst/>
              <a:gdLst>
                <a:gd name="T0" fmla="*/ 122 w 255"/>
                <a:gd name="T1" fmla="*/ 0 h 1034"/>
                <a:gd name="T2" fmla="*/ 168 w 255"/>
                <a:gd name="T3" fmla="*/ 41 h 1034"/>
                <a:gd name="T4" fmla="*/ 176 w 255"/>
                <a:gd name="T5" fmla="*/ 71 h 1034"/>
                <a:gd name="T6" fmla="*/ 183 w 255"/>
                <a:gd name="T7" fmla="*/ 111 h 1034"/>
                <a:gd name="T8" fmla="*/ 196 w 255"/>
                <a:gd name="T9" fmla="*/ 152 h 1034"/>
                <a:gd name="T10" fmla="*/ 203 w 255"/>
                <a:gd name="T11" fmla="*/ 172 h 1034"/>
                <a:gd name="T12" fmla="*/ 240 w 255"/>
                <a:gd name="T13" fmla="*/ 194 h 1034"/>
                <a:gd name="T14" fmla="*/ 252 w 255"/>
                <a:gd name="T15" fmla="*/ 271 h 1034"/>
                <a:gd name="T16" fmla="*/ 245 w 255"/>
                <a:gd name="T17" fmla="*/ 338 h 1034"/>
                <a:gd name="T18" fmla="*/ 219 w 255"/>
                <a:gd name="T19" fmla="*/ 357 h 1034"/>
                <a:gd name="T20" fmla="*/ 226 w 255"/>
                <a:gd name="T21" fmla="*/ 424 h 1034"/>
                <a:gd name="T22" fmla="*/ 235 w 255"/>
                <a:gd name="T23" fmla="*/ 473 h 1034"/>
                <a:gd name="T24" fmla="*/ 222 w 255"/>
                <a:gd name="T25" fmla="*/ 475 h 1034"/>
                <a:gd name="T26" fmla="*/ 216 w 255"/>
                <a:gd name="T27" fmla="*/ 541 h 1034"/>
                <a:gd name="T28" fmla="*/ 196 w 255"/>
                <a:gd name="T29" fmla="*/ 650 h 1034"/>
                <a:gd name="T30" fmla="*/ 189 w 255"/>
                <a:gd name="T31" fmla="*/ 664 h 1034"/>
                <a:gd name="T32" fmla="*/ 179 w 255"/>
                <a:gd name="T33" fmla="*/ 664 h 1034"/>
                <a:gd name="T34" fmla="*/ 177 w 255"/>
                <a:gd name="T35" fmla="*/ 697 h 1034"/>
                <a:gd name="T36" fmla="*/ 170 w 255"/>
                <a:gd name="T37" fmla="*/ 765 h 1034"/>
                <a:gd name="T38" fmla="*/ 141 w 255"/>
                <a:gd name="T39" fmla="*/ 872 h 1034"/>
                <a:gd name="T40" fmla="*/ 161 w 255"/>
                <a:gd name="T41" fmla="*/ 933 h 1034"/>
                <a:gd name="T42" fmla="*/ 179 w 255"/>
                <a:gd name="T43" fmla="*/ 973 h 1034"/>
                <a:gd name="T44" fmla="*/ 152 w 255"/>
                <a:gd name="T45" fmla="*/ 975 h 1034"/>
                <a:gd name="T46" fmla="*/ 139 w 255"/>
                <a:gd name="T47" fmla="*/ 966 h 1034"/>
                <a:gd name="T48" fmla="*/ 143 w 255"/>
                <a:gd name="T49" fmla="*/ 986 h 1034"/>
                <a:gd name="T50" fmla="*/ 128 w 255"/>
                <a:gd name="T51" fmla="*/ 1034 h 1034"/>
                <a:gd name="T52" fmla="*/ 122 w 255"/>
                <a:gd name="T53" fmla="*/ 1033 h 1034"/>
                <a:gd name="T54" fmla="*/ 122 w 255"/>
                <a:gd name="T55" fmla="*/ 726 h 1034"/>
                <a:gd name="T56" fmla="*/ 125 w 255"/>
                <a:gd name="T57" fmla="*/ 709 h 1034"/>
                <a:gd name="T58" fmla="*/ 125 w 255"/>
                <a:gd name="T59" fmla="*/ 662 h 1034"/>
                <a:gd name="T60" fmla="*/ 122 w 255"/>
                <a:gd name="T61" fmla="*/ 680 h 1034"/>
                <a:gd name="T62" fmla="*/ 122 w 255"/>
                <a:gd name="T63" fmla="*/ 0 h 1034"/>
                <a:gd name="T64" fmla="*/ 121 w 255"/>
                <a:gd name="T65" fmla="*/ 0 h 1034"/>
                <a:gd name="T66" fmla="*/ 122 w 255"/>
                <a:gd name="T67" fmla="*/ 0 h 1034"/>
                <a:gd name="T68" fmla="*/ 122 w 255"/>
                <a:gd name="T69" fmla="*/ 680 h 1034"/>
                <a:gd name="T70" fmla="*/ 119 w 255"/>
                <a:gd name="T71" fmla="*/ 698 h 1034"/>
                <a:gd name="T72" fmla="*/ 120 w 255"/>
                <a:gd name="T73" fmla="*/ 721 h 1034"/>
                <a:gd name="T74" fmla="*/ 121 w 255"/>
                <a:gd name="T75" fmla="*/ 737 h 1034"/>
                <a:gd name="T76" fmla="*/ 122 w 255"/>
                <a:gd name="T77" fmla="*/ 726 h 1034"/>
                <a:gd name="T78" fmla="*/ 122 w 255"/>
                <a:gd name="T79" fmla="*/ 1033 h 1034"/>
                <a:gd name="T80" fmla="*/ 101 w 255"/>
                <a:gd name="T81" fmla="*/ 992 h 1034"/>
                <a:gd name="T82" fmla="*/ 100 w 255"/>
                <a:gd name="T83" fmla="*/ 948 h 1034"/>
                <a:gd name="T84" fmla="*/ 92 w 255"/>
                <a:gd name="T85" fmla="*/ 901 h 1034"/>
                <a:gd name="T86" fmla="*/ 59 w 255"/>
                <a:gd name="T87" fmla="*/ 756 h 1034"/>
                <a:gd name="T88" fmla="*/ 61 w 255"/>
                <a:gd name="T89" fmla="*/ 692 h 1034"/>
                <a:gd name="T90" fmla="*/ 57 w 255"/>
                <a:gd name="T91" fmla="*/ 661 h 1034"/>
                <a:gd name="T92" fmla="*/ 39 w 255"/>
                <a:gd name="T93" fmla="*/ 645 h 1034"/>
                <a:gd name="T94" fmla="*/ 34 w 255"/>
                <a:gd name="T95" fmla="*/ 530 h 1034"/>
                <a:gd name="T96" fmla="*/ 35 w 255"/>
                <a:gd name="T97" fmla="*/ 468 h 1034"/>
                <a:gd name="T98" fmla="*/ 13 w 255"/>
                <a:gd name="T99" fmla="*/ 464 h 1034"/>
                <a:gd name="T100" fmla="*/ 31 w 255"/>
                <a:gd name="T101" fmla="*/ 411 h 1034"/>
                <a:gd name="T102" fmla="*/ 34 w 255"/>
                <a:gd name="T103" fmla="*/ 372 h 1034"/>
                <a:gd name="T104" fmla="*/ 2 w 255"/>
                <a:gd name="T105" fmla="*/ 344 h 1034"/>
                <a:gd name="T106" fmla="*/ 2 w 255"/>
                <a:gd name="T107" fmla="*/ 266 h 1034"/>
                <a:gd name="T108" fmla="*/ 8 w 255"/>
                <a:gd name="T109" fmla="*/ 232 h 1034"/>
                <a:gd name="T110" fmla="*/ 31 w 255"/>
                <a:gd name="T111" fmla="*/ 175 h 1034"/>
                <a:gd name="T112" fmla="*/ 55 w 255"/>
                <a:gd name="T113" fmla="*/ 166 h 1034"/>
                <a:gd name="T114" fmla="*/ 57 w 255"/>
                <a:gd name="T115" fmla="*/ 143 h 1034"/>
                <a:gd name="T116" fmla="*/ 71 w 255"/>
                <a:gd name="T117" fmla="*/ 115 h 1034"/>
                <a:gd name="T118" fmla="*/ 73 w 255"/>
                <a:gd name="T119" fmla="*/ 73 h 1034"/>
                <a:gd name="T120" fmla="*/ 121 w 255"/>
                <a:gd name="T121"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1034">
                  <a:moveTo>
                    <a:pt x="122" y="0"/>
                  </a:moveTo>
                  <a:cubicBezTo>
                    <a:pt x="145" y="0"/>
                    <a:pt x="164" y="21"/>
                    <a:pt x="168" y="41"/>
                  </a:cubicBezTo>
                  <a:cubicBezTo>
                    <a:pt x="173" y="61"/>
                    <a:pt x="176" y="60"/>
                    <a:pt x="176" y="71"/>
                  </a:cubicBezTo>
                  <a:cubicBezTo>
                    <a:pt x="176" y="82"/>
                    <a:pt x="181" y="94"/>
                    <a:pt x="183" y="111"/>
                  </a:cubicBezTo>
                  <a:cubicBezTo>
                    <a:pt x="185" y="129"/>
                    <a:pt x="187" y="141"/>
                    <a:pt x="196" y="152"/>
                  </a:cubicBezTo>
                  <a:cubicBezTo>
                    <a:pt x="205" y="162"/>
                    <a:pt x="203" y="172"/>
                    <a:pt x="203" y="172"/>
                  </a:cubicBezTo>
                  <a:cubicBezTo>
                    <a:pt x="203" y="172"/>
                    <a:pt x="233" y="174"/>
                    <a:pt x="240" y="194"/>
                  </a:cubicBezTo>
                  <a:cubicBezTo>
                    <a:pt x="248" y="214"/>
                    <a:pt x="249" y="248"/>
                    <a:pt x="252" y="271"/>
                  </a:cubicBezTo>
                  <a:cubicBezTo>
                    <a:pt x="255" y="294"/>
                    <a:pt x="253" y="321"/>
                    <a:pt x="245" y="338"/>
                  </a:cubicBezTo>
                  <a:cubicBezTo>
                    <a:pt x="236" y="355"/>
                    <a:pt x="219" y="357"/>
                    <a:pt x="219" y="357"/>
                  </a:cubicBezTo>
                  <a:cubicBezTo>
                    <a:pt x="219" y="357"/>
                    <a:pt x="216" y="393"/>
                    <a:pt x="226" y="424"/>
                  </a:cubicBezTo>
                  <a:cubicBezTo>
                    <a:pt x="236" y="455"/>
                    <a:pt x="244" y="471"/>
                    <a:pt x="235" y="473"/>
                  </a:cubicBezTo>
                  <a:cubicBezTo>
                    <a:pt x="226" y="474"/>
                    <a:pt x="222" y="475"/>
                    <a:pt x="222" y="475"/>
                  </a:cubicBezTo>
                  <a:cubicBezTo>
                    <a:pt x="222" y="475"/>
                    <a:pt x="222" y="515"/>
                    <a:pt x="216" y="541"/>
                  </a:cubicBezTo>
                  <a:cubicBezTo>
                    <a:pt x="210" y="567"/>
                    <a:pt x="196" y="634"/>
                    <a:pt x="196" y="650"/>
                  </a:cubicBezTo>
                  <a:cubicBezTo>
                    <a:pt x="196" y="667"/>
                    <a:pt x="195" y="664"/>
                    <a:pt x="189" y="664"/>
                  </a:cubicBezTo>
                  <a:cubicBezTo>
                    <a:pt x="183" y="664"/>
                    <a:pt x="179" y="664"/>
                    <a:pt x="179" y="664"/>
                  </a:cubicBezTo>
                  <a:cubicBezTo>
                    <a:pt x="179" y="664"/>
                    <a:pt x="180" y="691"/>
                    <a:pt x="177" y="697"/>
                  </a:cubicBezTo>
                  <a:cubicBezTo>
                    <a:pt x="174" y="704"/>
                    <a:pt x="179" y="733"/>
                    <a:pt x="170" y="765"/>
                  </a:cubicBezTo>
                  <a:cubicBezTo>
                    <a:pt x="160" y="796"/>
                    <a:pt x="141" y="849"/>
                    <a:pt x="141" y="872"/>
                  </a:cubicBezTo>
                  <a:cubicBezTo>
                    <a:pt x="141" y="894"/>
                    <a:pt x="150" y="922"/>
                    <a:pt x="161" y="933"/>
                  </a:cubicBezTo>
                  <a:cubicBezTo>
                    <a:pt x="171" y="944"/>
                    <a:pt x="187" y="967"/>
                    <a:pt x="179" y="973"/>
                  </a:cubicBezTo>
                  <a:cubicBezTo>
                    <a:pt x="170" y="978"/>
                    <a:pt x="159" y="977"/>
                    <a:pt x="152" y="975"/>
                  </a:cubicBezTo>
                  <a:cubicBezTo>
                    <a:pt x="145" y="973"/>
                    <a:pt x="139" y="966"/>
                    <a:pt x="139" y="966"/>
                  </a:cubicBezTo>
                  <a:cubicBezTo>
                    <a:pt x="139" y="966"/>
                    <a:pt x="140" y="977"/>
                    <a:pt x="143" y="986"/>
                  </a:cubicBezTo>
                  <a:cubicBezTo>
                    <a:pt x="146" y="995"/>
                    <a:pt x="143" y="1034"/>
                    <a:pt x="128" y="1034"/>
                  </a:cubicBezTo>
                  <a:cubicBezTo>
                    <a:pt x="126" y="1034"/>
                    <a:pt x="124" y="1033"/>
                    <a:pt x="122" y="1033"/>
                  </a:cubicBezTo>
                  <a:cubicBezTo>
                    <a:pt x="122" y="726"/>
                    <a:pt x="122" y="726"/>
                    <a:pt x="122" y="726"/>
                  </a:cubicBezTo>
                  <a:cubicBezTo>
                    <a:pt x="122" y="720"/>
                    <a:pt x="123" y="713"/>
                    <a:pt x="125" y="709"/>
                  </a:cubicBezTo>
                  <a:cubicBezTo>
                    <a:pt x="128" y="701"/>
                    <a:pt x="125" y="685"/>
                    <a:pt x="125" y="662"/>
                  </a:cubicBezTo>
                  <a:cubicBezTo>
                    <a:pt x="125" y="662"/>
                    <a:pt x="124" y="671"/>
                    <a:pt x="122" y="680"/>
                  </a:cubicBezTo>
                  <a:lnTo>
                    <a:pt x="122" y="0"/>
                  </a:lnTo>
                  <a:close/>
                  <a:moveTo>
                    <a:pt x="121" y="0"/>
                  </a:moveTo>
                  <a:cubicBezTo>
                    <a:pt x="122" y="0"/>
                    <a:pt x="122" y="0"/>
                    <a:pt x="122" y="0"/>
                  </a:cubicBezTo>
                  <a:cubicBezTo>
                    <a:pt x="122" y="680"/>
                    <a:pt x="122" y="680"/>
                    <a:pt x="122" y="680"/>
                  </a:cubicBezTo>
                  <a:cubicBezTo>
                    <a:pt x="121" y="687"/>
                    <a:pt x="120" y="694"/>
                    <a:pt x="119" y="698"/>
                  </a:cubicBezTo>
                  <a:cubicBezTo>
                    <a:pt x="116" y="708"/>
                    <a:pt x="120" y="714"/>
                    <a:pt x="120" y="721"/>
                  </a:cubicBezTo>
                  <a:cubicBezTo>
                    <a:pt x="120" y="728"/>
                    <a:pt x="121" y="737"/>
                    <a:pt x="121" y="737"/>
                  </a:cubicBezTo>
                  <a:cubicBezTo>
                    <a:pt x="121" y="737"/>
                    <a:pt x="122" y="732"/>
                    <a:pt x="122" y="726"/>
                  </a:cubicBezTo>
                  <a:cubicBezTo>
                    <a:pt x="122" y="1033"/>
                    <a:pt x="122" y="1033"/>
                    <a:pt x="122" y="1033"/>
                  </a:cubicBezTo>
                  <a:cubicBezTo>
                    <a:pt x="110" y="1029"/>
                    <a:pt x="101" y="1014"/>
                    <a:pt x="101" y="992"/>
                  </a:cubicBezTo>
                  <a:cubicBezTo>
                    <a:pt x="102" y="967"/>
                    <a:pt x="96" y="963"/>
                    <a:pt x="100" y="948"/>
                  </a:cubicBezTo>
                  <a:cubicBezTo>
                    <a:pt x="104" y="934"/>
                    <a:pt x="100" y="923"/>
                    <a:pt x="92" y="901"/>
                  </a:cubicBezTo>
                  <a:cubicBezTo>
                    <a:pt x="85" y="878"/>
                    <a:pt x="58" y="781"/>
                    <a:pt x="59" y="756"/>
                  </a:cubicBezTo>
                  <a:cubicBezTo>
                    <a:pt x="61" y="731"/>
                    <a:pt x="63" y="709"/>
                    <a:pt x="61" y="692"/>
                  </a:cubicBezTo>
                  <a:cubicBezTo>
                    <a:pt x="59" y="675"/>
                    <a:pt x="57" y="661"/>
                    <a:pt x="57" y="661"/>
                  </a:cubicBezTo>
                  <a:cubicBezTo>
                    <a:pt x="57" y="661"/>
                    <a:pt x="39" y="669"/>
                    <a:pt x="39" y="645"/>
                  </a:cubicBezTo>
                  <a:cubicBezTo>
                    <a:pt x="39" y="621"/>
                    <a:pt x="35" y="551"/>
                    <a:pt x="34" y="530"/>
                  </a:cubicBezTo>
                  <a:cubicBezTo>
                    <a:pt x="32" y="509"/>
                    <a:pt x="35" y="468"/>
                    <a:pt x="35" y="468"/>
                  </a:cubicBezTo>
                  <a:cubicBezTo>
                    <a:pt x="35" y="468"/>
                    <a:pt x="18" y="467"/>
                    <a:pt x="13" y="464"/>
                  </a:cubicBezTo>
                  <a:cubicBezTo>
                    <a:pt x="7" y="462"/>
                    <a:pt x="27" y="426"/>
                    <a:pt x="31" y="411"/>
                  </a:cubicBezTo>
                  <a:cubicBezTo>
                    <a:pt x="35" y="397"/>
                    <a:pt x="34" y="372"/>
                    <a:pt x="34" y="372"/>
                  </a:cubicBezTo>
                  <a:cubicBezTo>
                    <a:pt x="34" y="372"/>
                    <a:pt x="4" y="370"/>
                    <a:pt x="2" y="344"/>
                  </a:cubicBezTo>
                  <a:cubicBezTo>
                    <a:pt x="1" y="319"/>
                    <a:pt x="0" y="282"/>
                    <a:pt x="2" y="266"/>
                  </a:cubicBezTo>
                  <a:cubicBezTo>
                    <a:pt x="5" y="251"/>
                    <a:pt x="5" y="253"/>
                    <a:pt x="8" y="232"/>
                  </a:cubicBezTo>
                  <a:cubicBezTo>
                    <a:pt x="10" y="212"/>
                    <a:pt x="21" y="177"/>
                    <a:pt x="31" y="175"/>
                  </a:cubicBezTo>
                  <a:cubicBezTo>
                    <a:pt x="42" y="174"/>
                    <a:pt x="55" y="166"/>
                    <a:pt x="55" y="166"/>
                  </a:cubicBezTo>
                  <a:cubicBezTo>
                    <a:pt x="55" y="166"/>
                    <a:pt x="44" y="154"/>
                    <a:pt x="57" y="143"/>
                  </a:cubicBezTo>
                  <a:cubicBezTo>
                    <a:pt x="70" y="133"/>
                    <a:pt x="77" y="129"/>
                    <a:pt x="71" y="115"/>
                  </a:cubicBezTo>
                  <a:cubicBezTo>
                    <a:pt x="66" y="101"/>
                    <a:pt x="70" y="91"/>
                    <a:pt x="73" y="73"/>
                  </a:cubicBezTo>
                  <a:cubicBezTo>
                    <a:pt x="76" y="55"/>
                    <a:pt x="85" y="1"/>
                    <a:pt x="12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34" name="Freeform 26"/>
            <p:cNvSpPr>
              <a:spLocks/>
            </p:cNvSpPr>
            <p:nvPr/>
          </p:nvSpPr>
          <p:spPr bwMode="auto">
            <a:xfrm>
              <a:off x="4615" y="689"/>
              <a:ext cx="146" cy="279"/>
            </a:xfrm>
            <a:custGeom>
              <a:avLst/>
              <a:gdLst>
                <a:gd name="T0" fmla="*/ 1 w 61"/>
                <a:gd name="T1" fmla="*/ 3 h 118"/>
                <a:gd name="T2" fmla="*/ 17 w 61"/>
                <a:gd name="T3" fmla="*/ 27 h 118"/>
                <a:gd name="T4" fmla="*/ 27 w 61"/>
                <a:gd name="T5" fmla="*/ 82 h 118"/>
                <a:gd name="T6" fmla="*/ 38 w 61"/>
                <a:gd name="T7" fmla="*/ 59 h 118"/>
                <a:gd name="T8" fmla="*/ 43 w 61"/>
                <a:gd name="T9" fmla="*/ 32 h 118"/>
                <a:gd name="T10" fmla="*/ 60 w 61"/>
                <a:gd name="T11" fmla="*/ 0 h 118"/>
                <a:gd name="T12" fmla="*/ 60 w 61"/>
                <a:gd name="T13" fmla="*/ 21 h 118"/>
                <a:gd name="T14" fmla="*/ 43 w 61"/>
                <a:gd name="T15" fmla="*/ 74 h 118"/>
                <a:gd name="T16" fmla="*/ 29 w 61"/>
                <a:gd name="T17" fmla="*/ 111 h 118"/>
                <a:gd name="T18" fmla="*/ 14 w 61"/>
                <a:gd name="T19" fmla="*/ 76 h 118"/>
                <a:gd name="T20" fmla="*/ 1 w 61"/>
                <a:gd name="T2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8">
                  <a:moveTo>
                    <a:pt x="1" y="3"/>
                  </a:moveTo>
                  <a:cubicBezTo>
                    <a:pt x="1" y="3"/>
                    <a:pt x="17" y="16"/>
                    <a:pt x="17" y="27"/>
                  </a:cubicBezTo>
                  <a:cubicBezTo>
                    <a:pt x="17" y="37"/>
                    <a:pt x="24" y="72"/>
                    <a:pt x="27" y="82"/>
                  </a:cubicBezTo>
                  <a:cubicBezTo>
                    <a:pt x="30" y="93"/>
                    <a:pt x="32" y="70"/>
                    <a:pt x="38" y="59"/>
                  </a:cubicBezTo>
                  <a:cubicBezTo>
                    <a:pt x="43" y="49"/>
                    <a:pt x="46" y="40"/>
                    <a:pt x="43" y="32"/>
                  </a:cubicBezTo>
                  <a:cubicBezTo>
                    <a:pt x="39" y="24"/>
                    <a:pt x="52" y="20"/>
                    <a:pt x="60" y="0"/>
                  </a:cubicBezTo>
                  <a:cubicBezTo>
                    <a:pt x="61" y="8"/>
                    <a:pt x="60" y="14"/>
                    <a:pt x="60" y="21"/>
                  </a:cubicBezTo>
                  <a:cubicBezTo>
                    <a:pt x="60" y="29"/>
                    <a:pt x="47" y="66"/>
                    <a:pt x="43" y="74"/>
                  </a:cubicBezTo>
                  <a:cubicBezTo>
                    <a:pt x="40" y="81"/>
                    <a:pt x="30" y="104"/>
                    <a:pt x="29" y="111"/>
                  </a:cubicBezTo>
                  <a:cubicBezTo>
                    <a:pt x="28" y="118"/>
                    <a:pt x="19" y="98"/>
                    <a:pt x="14" y="76"/>
                  </a:cubicBezTo>
                  <a:cubicBezTo>
                    <a:pt x="9" y="55"/>
                    <a:pt x="0" y="2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35" name="Freeform 27"/>
            <p:cNvSpPr>
              <a:spLocks/>
            </p:cNvSpPr>
            <p:nvPr/>
          </p:nvSpPr>
          <p:spPr bwMode="auto">
            <a:xfrm>
              <a:off x="4541" y="1070"/>
              <a:ext cx="27" cy="61"/>
            </a:xfrm>
            <a:custGeom>
              <a:avLst/>
              <a:gdLst>
                <a:gd name="T0" fmla="*/ 8 w 11"/>
                <a:gd name="T1" fmla="*/ 26 h 26"/>
                <a:gd name="T2" fmla="*/ 11 w 11"/>
                <a:gd name="T3" fmla="*/ 11 h 26"/>
                <a:gd name="T4" fmla="*/ 11 w 11"/>
                <a:gd name="T5" fmla="*/ 0 h 26"/>
                <a:gd name="T6" fmla="*/ 2 w 11"/>
                <a:gd name="T7" fmla="*/ 2 h 26"/>
                <a:gd name="T8" fmla="*/ 0 w 11"/>
                <a:gd name="T9" fmla="*/ 23 h 26"/>
                <a:gd name="T10" fmla="*/ 8 w 11"/>
                <a:gd name="T11" fmla="*/ 26 h 26"/>
              </a:gdLst>
              <a:ahLst/>
              <a:cxnLst>
                <a:cxn ang="0">
                  <a:pos x="T0" y="T1"/>
                </a:cxn>
                <a:cxn ang="0">
                  <a:pos x="T2" y="T3"/>
                </a:cxn>
                <a:cxn ang="0">
                  <a:pos x="T4" y="T5"/>
                </a:cxn>
                <a:cxn ang="0">
                  <a:pos x="T6" y="T7"/>
                </a:cxn>
                <a:cxn ang="0">
                  <a:pos x="T8" y="T9"/>
                </a:cxn>
                <a:cxn ang="0">
                  <a:pos x="T10" y="T11"/>
                </a:cxn>
              </a:cxnLst>
              <a:rect l="0" t="0" r="r" b="b"/>
              <a:pathLst>
                <a:path w="11" h="26">
                  <a:moveTo>
                    <a:pt x="8" y="26"/>
                  </a:moveTo>
                  <a:cubicBezTo>
                    <a:pt x="8" y="26"/>
                    <a:pt x="10" y="19"/>
                    <a:pt x="11" y="11"/>
                  </a:cubicBezTo>
                  <a:cubicBezTo>
                    <a:pt x="11" y="3"/>
                    <a:pt x="11" y="0"/>
                    <a:pt x="11" y="0"/>
                  </a:cubicBezTo>
                  <a:cubicBezTo>
                    <a:pt x="2" y="2"/>
                    <a:pt x="2" y="2"/>
                    <a:pt x="2" y="2"/>
                  </a:cubicBezTo>
                  <a:cubicBezTo>
                    <a:pt x="2" y="2"/>
                    <a:pt x="1" y="18"/>
                    <a:pt x="0" y="23"/>
                  </a:cubicBezTo>
                  <a:cubicBezTo>
                    <a:pt x="4" y="26"/>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36" name="Freeform 28"/>
            <p:cNvSpPr>
              <a:spLocks/>
            </p:cNvSpPr>
            <p:nvPr/>
          </p:nvSpPr>
          <p:spPr bwMode="auto">
            <a:xfrm>
              <a:off x="4745" y="1193"/>
              <a:ext cx="28" cy="62"/>
            </a:xfrm>
            <a:custGeom>
              <a:avLst/>
              <a:gdLst>
                <a:gd name="T0" fmla="*/ 3 w 12"/>
                <a:gd name="T1" fmla="*/ 0 h 26"/>
                <a:gd name="T2" fmla="*/ 0 w 12"/>
                <a:gd name="T3" fmla="*/ 21 h 26"/>
                <a:gd name="T4" fmla="*/ 12 w 12"/>
                <a:gd name="T5" fmla="*/ 21 h 26"/>
                <a:gd name="T6" fmla="*/ 12 w 12"/>
                <a:gd name="T7" fmla="*/ 0 h 26"/>
                <a:gd name="T8" fmla="*/ 3 w 12"/>
                <a:gd name="T9" fmla="*/ 0 h 26"/>
              </a:gdLst>
              <a:ahLst/>
              <a:cxnLst>
                <a:cxn ang="0">
                  <a:pos x="T0" y="T1"/>
                </a:cxn>
                <a:cxn ang="0">
                  <a:pos x="T2" y="T3"/>
                </a:cxn>
                <a:cxn ang="0">
                  <a:pos x="T4" y="T5"/>
                </a:cxn>
                <a:cxn ang="0">
                  <a:pos x="T6" y="T7"/>
                </a:cxn>
                <a:cxn ang="0">
                  <a:pos x="T8" y="T9"/>
                </a:cxn>
              </a:cxnLst>
              <a:rect l="0" t="0" r="r" b="b"/>
              <a:pathLst>
                <a:path w="12" h="26">
                  <a:moveTo>
                    <a:pt x="3" y="0"/>
                  </a:moveTo>
                  <a:cubicBezTo>
                    <a:pt x="3" y="0"/>
                    <a:pt x="1" y="16"/>
                    <a:pt x="0" y="21"/>
                  </a:cubicBezTo>
                  <a:cubicBezTo>
                    <a:pt x="0" y="26"/>
                    <a:pt x="12" y="21"/>
                    <a:pt x="12" y="21"/>
                  </a:cubicBezTo>
                  <a:cubicBezTo>
                    <a:pt x="12" y="0"/>
                    <a:pt x="12" y="0"/>
                    <a:pt x="12"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grpSp>
      <p:grpSp>
        <p:nvGrpSpPr>
          <p:cNvPr id="37" name="Group 18"/>
          <p:cNvGrpSpPr>
            <a:grpSpLocks noChangeAspect="1"/>
          </p:cNvGrpSpPr>
          <p:nvPr/>
        </p:nvGrpSpPr>
        <p:grpSpPr bwMode="auto">
          <a:xfrm>
            <a:off x="5368026" y="1113218"/>
            <a:ext cx="577169" cy="1379805"/>
            <a:chOff x="4361" y="855"/>
            <a:chExt cx="919" cy="2197"/>
          </a:xfrm>
        </p:grpSpPr>
        <p:sp>
          <p:nvSpPr>
            <p:cNvPr id="38" name="Freeform 19"/>
            <p:cNvSpPr>
              <a:spLocks noEditPoints="1"/>
            </p:cNvSpPr>
            <p:nvPr/>
          </p:nvSpPr>
          <p:spPr bwMode="auto">
            <a:xfrm>
              <a:off x="4361" y="855"/>
              <a:ext cx="919" cy="2197"/>
            </a:xfrm>
            <a:custGeom>
              <a:avLst/>
              <a:gdLst>
                <a:gd name="T0" fmla="*/ 471 w 540"/>
                <a:gd name="T1" fmla="*/ 272 h 1295"/>
                <a:gd name="T2" fmla="*/ 525 w 540"/>
                <a:gd name="T3" fmla="*/ 521 h 1295"/>
                <a:gd name="T4" fmla="*/ 452 w 540"/>
                <a:gd name="T5" fmla="*/ 623 h 1295"/>
                <a:gd name="T6" fmla="*/ 451 w 540"/>
                <a:gd name="T7" fmla="*/ 492 h 1295"/>
                <a:gd name="T8" fmla="*/ 451 w 540"/>
                <a:gd name="T9" fmla="*/ 449 h 1295"/>
                <a:gd name="T10" fmla="*/ 330 w 540"/>
                <a:gd name="T11" fmla="*/ 10 h 1295"/>
                <a:gd name="T12" fmla="*/ 364 w 540"/>
                <a:gd name="T13" fmla="*/ 38 h 1295"/>
                <a:gd name="T14" fmla="*/ 374 w 540"/>
                <a:gd name="T15" fmla="*/ 112 h 1295"/>
                <a:gd name="T16" fmla="*/ 358 w 540"/>
                <a:gd name="T17" fmla="*/ 142 h 1295"/>
                <a:gd name="T18" fmla="*/ 355 w 540"/>
                <a:gd name="T19" fmla="*/ 188 h 1295"/>
                <a:gd name="T20" fmla="*/ 425 w 540"/>
                <a:gd name="T21" fmla="*/ 230 h 1295"/>
                <a:gd name="T22" fmla="*/ 451 w 540"/>
                <a:gd name="T23" fmla="*/ 449 h 1295"/>
                <a:gd name="T24" fmla="*/ 441 w 540"/>
                <a:gd name="T25" fmla="*/ 520 h 1295"/>
                <a:gd name="T26" fmla="*/ 451 w 540"/>
                <a:gd name="T27" fmla="*/ 622 h 1295"/>
                <a:gd name="T28" fmla="*/ 429 w 540"/>
                <a:gd name="T29" fmla="*/ 642 h 1295"/>
                <a:gd name="T30" fmla="*/ 400 w 540"/>
                <a:gd name="T31" fmla="*/ 721 h 1295"/>
                <a:gd name="T32" fmla="*/ 360 w 540"/>
                <a:gd name="T33" fmla="*/ 1005 h 1295"/>
                <a:gd name="T34" fmla="*/ 332 w 540"/>
                <a:gd name="T35" fmla="*/ 1162 h 1295"/>
                <a:gd name="T36" fmla="*/ 345 w 540"/>
                <a:gd name="T37" fmla="*/ 1231 h 1295"/>
                <a:gd name="T38" fmla="*/ 333 w 540"/>
                <a:gd name="T39" fmla="*/ 1279 h 1295"/>
                <a:gd name="T40" fmla="*/ 273 w 540"/>
                <a:gd name="T41" fmla="*/ 1260 h 1295"/>
                <a:gd name="T42" fmla="*/ 277 w 540"/>
                <a:gd name="T43" fmla="*/ 1209 h 1295"/>
                <a:gd name="T44" fmla="*/ 272 w 540"/>
                <a:gd name="T45" fmla="*/ 1152 h 1295"/>
                <a:gd name="T46" fmla="*/ 274 w 540"/>
                <a:gd name="T47" fmla="*/ 1050 h 1295"/>
                <a:gd name="T48" fmla="*/ 284 w 540"/>
                <a:gd name="T49" fmla="*/ 961 h 1295"/>
                <a:gd name="T50" fmla="*/ 278 w 540"/>
                <a:gd name="T51" fmla="*/ 836 h 1295"/>
                <a:gd name="T52" fmla="*/ 250 w 540"/>
                <a:gd name="T53" fmla="*/ 789 h 1295"/>
                <a:gd name="T54" fmla="*/ 158 w 540"/>
                <a:gd name="T55" fmla="*/ 1136 h 1295"/>
                <a:gd name="T56" fmla="*/ 163 w 540"/>
                <a:gd name="T57" fmla="*/ 469 h 1295"/>
                <a:gd name="T58" fmla="*/ 158 w 540"/>
                <a:gd name="T59" fmla="*/ 437 h 1295"/>
                <a:gd name="T60" fmla="*/ 190 w 540"/>
                <a:gd name="T61" fmla="*/ 217 h 1295"/>
                <a:gd name="T62" fmla="*/ 272 w 540"/>
                <a:gd name="T63" fmla="*/ 185 h 1295"/>
                <a:gd name="T64" fmla="*/ 260 w 540"/>
                <a:gd name="T65" fmla="*/ 132 h 1295"/>
                <a:gd name="T66" fmla="*/ 265 w 540"/>
                <a:gd name="T67" fmla="*/ 69 h 1295"/>
                <a:gd name="T68" fmla="*/ 290 w 540"/>
                <a:gd name="T69" fmla="*/ 21 h 1295"/>
                <a:gd name="T70" fmla="*/ 330 w 540"/>
                <a:gd name="T71" fmla="*/ 10 h 1295"/>
                <a:gd name="T72" fmla="*/ 155 w 540"/>
                <a:gd name="T73" fmla="*/ 1151 h 1295"/>
                <a:gd name="T74" fmla="*/ 131 w 540"/>
                <a:gd name="T75" fmla="*/ 1241 h 1295"/>
                <a:gd name="T76" fmla="*/ 100 w 540"/>
                <a:gd name="T77" fmla="*/ 1255 h 1295"/>
                <a:gd name="T78" fmla="*/ 0 w 540"/>
                <a:gd name="T79" fmla="*/ 1285 h 1295"/>
                <a:gd name="T80" fmla="*/ 51 w 540"/>
                <a:gd name="T81" fmla="*/ 1218 h 1295"/>
                <a:gd name="T82" fmla="*/ 76 w 540"/>
                <a:gd name="T83" fmla="*/ 1101 h 1295"/>
                <a:gd name="T84" fmla="*/ 135 w 540"/>
                <a:gd name="T85" fmla="*/ 784 h 1295"/>
                <a:gd name="T86" fmla="*/ 154 w 540"/>
                <a:gd name="T87" fmla="*/ 662 h 1295"/>
                <a:gd name="T88" fmla="*/ 132 w 540"/>
                <a:gd name="T89" fmla="*/ 648 h 1295"/>
                <a:gd name="T90" fmla="*/ 126 w 540"/>
                <a:gd name="T91" fmla="*/ 610 h 1295"/>
                <a:gd name="T92" fmla="*/ 83 w 540"/>
                <a:gd name="T93" fmla="*/ 489 h 1295"/>
                <a:gd name="T94" fmla="*/ 114 w 540"/>
                <a:gd name="T95" fmla="*/ 341 h 1295"/>
                <a:gd name="T96" fmla="*/ 147 w 540"/>
                <a:gd name="T97" fmla="*/ 238 h 1295"/>
                <a:gd name="T98" fmla="*/ 158 w 540"/>
                <a:gd name="T99" fmla="*/ 437 h 1295"/>
                <a:gd name="T100" fmla="*/ 150 w 540"/>
                <a:gd name="T101" fmla="*/ 466 h 1295"/>
                <a:gd name="T102" fmla="*/ 158 w 540"/>
                <a:gd name="T103" fmla="*/ 509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0" h="1295">
                  <a:moveTo>
                    <a:pt x="451" y="240"/>
                  </a:moveTo>
                  <a:cubicBezTo>
                    <a:pt x="460" y="246"/>
                    <a:pt x="468" y="256"/>
                    <a:pt x="471" y="272"/>
                  </a:cubicBezTo>
                  <a:cubicBezTo>
                    <a:pt x="476" y="302"/>
                    <a:pt x="507" y="404"/>
                    <a:pt x="523" y="432"/>
                  </a:cubicBezTo>
                  <a:cubicBezTo>
                    <a:pt x="538" y="459"/>
                    <a:pt x="540" y="497"/>
                    <a:pt x="525" y="521"/>
                  </a:cubicBezTo>
                  <a:cubicBezTo>
                    <a:pt x="509" y="544"/>
                    <a:pt x="473" y="601"/>
                    <a:pt x="467" y="610"/>
                  </a:cubicBezTo>
                  <a:cubicBezTo>
                    <a:pt x="462" y="618"/>
                    <a:pt x="460" y="623"/>
                    <a:pt x="452" y="623"/>
                  </a:cubicBezTo>
                  <a:cubicBezTo>
                    <a:pt x="452" y="622"/>
                    <a:pt x="451" y="622"/>
                    <a:pt x="451" y="622"/>
                  </a:cubicBezTo>
                  <a:cubicBezTo>
                    <a:pt x="451" y="492"/>
                    <a:pt x="451" y="492"/>
                    <a:pt x="451" y="492"/>
                  </a:cubicBezTo>
                  <a:cubicBezTo>
                    <a:pt x="458" y="480"/>
                    <a:pt x="466" y="471"/>
                    <a:pt x="463" y="465"/>
                  </a:cubicBezTo>
                  <a:cubicBezTo>
                    <a:pt x="458" y="457"/>
                    <a:pt x="455" y="456"/>
                    <a:pt x="451" y="449"/>
                  </a:cubicBezTo>
                  <a:lnTo>
                    <a:pt x="451" y="240"/>
                  </a:lnTo>
                  <a:close/>
                  <a:moveTo>
                    <a:pt x="330" y="10"/>
                  </a:moveTo>
                  <a:cubicBezTo>
                    <a:pt x="337" y="16"/>
                    <a:pt x="345" y="27"/>
                    <a:pt x="352" y="23"/>
                  </a:cubicBezTo>
                  <a:cubicBezTo>
                    <a:pt x="358" y="20"/>
                    <a:pt x="357" y="38"/>
                    <a:pt x="364" y="38"/>
                  </a:cubicBezTo>
                  <a:cubicBezTo>
                    <a:pt x="372" y="38"/>
                    <a:pt x="380" y="64"/>
                    <a:pt x="379" y="78"/>
                  </a:cubicBezTo>
                  <a:cubicBezTo>
                    <a:pt x="378" y="92"/>
                    <a:pt x="375" y="106"/>
                    <a:pt x="374" y="112"/>
                  </a:cubicBezTo>
                  <a:cubicBezTo>
                    <a:pt x="373" y="118"/>
                    <a:pt x="370" y="141"/>
                    <a:pt x="365" y="141"/>
                  </a:cubicBezTo>
                  <a:cubicBezTo>
                    <a:pt x="360" y="141"/>
                    <a:pt x="358" y="142"/>
                    <a:pt x="358" y="142"/>
                  </a:cubicBezTo>
                  <a:cubicBezTo>
                    <a:pt x="358" y="142"/>
                    <a:pt x="353" y="160"/>
                    <a:pt x="353" y="174"/>
                  </a:cubicBezTo>
                  <a:cubicBezTo>
                    <a:pt x="353" y="188"/>
                    <a:pt x="355" y="188"/>
                    <a:pt x="355" y="188"/>
                  </a:cubicBezTo>
                  <a:cubicBezTo>
                    <a:pt x="363" y="202"/>
                    <a:pt x="363" y="202"/>
                    <a:pt x="363" y="202"/>
                  </a:cubicBezTo>
                  <a:cubicBezTo>
                    <a:pt x="363" y="202"/>
                    <a:pt x="406" y="224"/>
                    <a:pt x="425" y="230"/>
                  </a:cubicBezTo>
                  <a:cubicBezTo>
                    <a:pt x="434" y="232"/>
                    <a:pt x="443" y="235"/>
                    <a:pt x="451" y="240"/>
                  </a:cubicBezTo>
                  <a:cubicBezTo>
                    <a:pt x="451" y="449"/>
                    <a:pt x="451" y="449"/>
                    <a:pt x="451" y="449"/>
                  </a:cubicBezTo>
                  <a:cubicBezTo>
                    <a:pt x="448" y="445"/>
                    <a:pt x="446" y="439"/>
                    <a:pt x="443" y="426"/>
                  </a:cubicBezTo>
                  <a:cubicBezTo>
                    <a:pt x="443" y="453"/>
                    <a:pt x="434" y="493"/>
                    <a:pt x="441" y="520"/>
                  </a:cubicBezTo>
                  <a:cubicBezTo>
                    <a:pt x="440" y="510"/>
                    <a:pt x="445" y="500"/>
                    <a:pt x="451" y="492"/>
                  </a:cubicBezTo>
                  <a:cubicBezTo>
                    <a:pt x="451" y="622"/>
                    <a:pt x="451" y="622"/>
                    <a:pt x="451" y="622"/>
                  </a:cubicBezTo>
                  <a:cubicBezTo>
                    <a:pt x="444" y="622"/>
                    <a:pt x="439" y="623"/>
                    <a:pt x="439" y="623"/>
                  </a:cubicBezTo>
                  <a:cubicBezTo>
                    <a:pt x="439" y="623"/>
                    <a:pt x="435" y="638"/>
                    <a:pt x="429" y="642"/>
                  </a:cubicBezTo>
                  <a:cubicBezTo>
                    <a:pt x="423" y="647"/>
                    <a:pt x="415" y="662"/>
                    <a:pt x="413" y="657"/>
                  </a:cubicBezTo>
                  <a:cubicBezTo>
                    <a:pt x="411" y="651"/>
                    <a:pt x="406" y="696"/>
                    <a:pt x="400" y="721"/>
                  </a:cubicBezTo>
                  <a:cubicBezTo>
                    <a:pt x="395" y="745"/>
                    <a:pt x="369" y="914"/>
                    <a:pt x="369" y="939"/>
                  </a:cubicBezTo>
                  <a:cubicBezTo>
                    <a:pt x="369" y="963"/>
                    <a:pt x="359" y="988"/>
                    <a:pt x="360" y="1005"/>
                  </a:cubicBezTo>
                  <a:cubicBezTo>
                    <a:pt x="361" y="1022"/>
                    <a:pt x="357" y="1068"/>
                    <a:pt x="356" y="1093"/>
                  </a:cubicBezTo>
                  <a:cubicBezTo>
                    <a:pt x="355" y="1118"/>
                    <a:pt x="332" y="1144"/>
                    <a:pt x="332" y="1162"/>
                  </a:cubicBezTo>
                  <a:cubicBezTo>
                    <a:pt x="332" y="1181"/>
                    <a:pt x="338" y="1189"/>
                    <a:pt x="335" y="1200"/>
                  </a:cubicBezTo>
                  <a:cubicBezTo>
                    <a:pt x="332" y="1210"/>
                    <a:pt x="333" y="1218"/>
                    <a:pt x="345" y="1231"/>
                  </a:cubicBezTo>
                  <a:cubicBezTo>
                    <a:pt x="356" y="1243"/>
                    <a:pt x="361" y="1255"/>
                    <a:pt x="360" y="1264"/>
                  </a:cubicBezTo>
                  <a:cubicBezTo>
                    <a:pt x="359" y="1274"/>
                    <a:pt x="356" y="1278"/>
                    <a:pt x="333" y="1279"/>
                  </a:cubicBezTo>
                  <a:cubicBezTo>
                    <a:pt x="310" y="1280"/>
                    <a:pt x="288" y="1273"/>
                    <a:pt x="288" y="1267"/>
                  </a:cubicBezTo>
                  <a:cubicBezTo>
                    <a:pt x="288" y="1262"/>
                    <a:pt x="280" y="1260"/>
                    <a:pt x="273" y="1260"/>
                  </a:cubicBezTo>
                  <a:cubicBezTo>
                    <a:pt x="266" y="1260"/>
                    <a:pt x="267" y="1253"/>
                    <a:pt x="270" y="1239"/>
                  </a:cubicBezTo>
                  <a:cubicBezTo>
                    <a:pt x="273" y="1226"/>
                    <a:pt x="283" y="1208"/>
                    <a:pt x="277" y="1209"/>
                  </a:cubicBezTo>
                  <a:cubicBezTo>
                    <a:pt x="271" y="1211"/>
                    <a:pt x="266" y="1208"/>
                    <a:pt x="266" y="1188"/>
                  </a:cubicBezTo>
                  <a:cubicBezTo>
                    <a:pt x="266" y="1169"/>
                    <a:pt x="264" y="1163"/>
                    <a:pt x="272" y="1152"/>
                  </a:cubicBezTo>
                  <a:cubicBezTo>
                    <a:pt x="281" y="1140"/>
                    <a:pt x="279" y="1119"/>
                    <a:pt x="277" y="1102"/>
                  </a:cubicBezTo>
                  <a:cubicBezTo>
                    <a:pt x="275" y="1084"/>
                    <a:pt x="269" y="1072"/>
                    <a:pt x="274" y="1050"/>
                  </a:cubicBezTo>
                  <a:cubicBezTo>
                    <a:pt x="279" y="1029"/>
                    <a:pt x="280" y="1003"/>
                    <a:pt x="277" y="993"/>
                  </a:cubicBezTo>
                  <a:cubicBezTo>
                    <a:pt x="274" y="982"/>
                    <a:pt x="276" y="969"/>
                    <a:pt x="284" y="961"/>
                  </a:cubicBezTo>
                  <a:cubicBezTo>
                    <a:pt x="292" y="952"/>
                    <a:pt x="280" y="937"/>
                    <a:pt x="280" y="927"/>
                  </a:cubicBezTo>
                  <a:cubicBezTo>
                    <a:pt x="280" y="917"/>
                    <a:pt x="283" y="877"/>
                    <a:pt x="278" y="836"/>
                  </a:cubicBezTo>
                  <a:cubicBezTo>
                    <a:pt x="273" y="796"/>
                    <a:pt x="272" y="765"/>
                    <a:pt x="271" y="754"/>
                  </a:cubicBezTo>
                  <a:cubicBezTo>
                    <a:pt x="270" y="744"/>
                    <a:pt x="265" y="749"/>
                    <a:pt x="250" y="789"/>
                  </a:cubicBezTo>
                  <a:cubicBezTo>
                    <a:pt x="236" y="830"/>
                    <a:pt x="199" y="956"/>
                    <a:pt x="192" y="984"/>
                  </a:cubicBezTo>
                  <a:cubicBezTo>
                    <a:pt x="186" y="1008"/>
                    <a:pt x="166" y="1096"/>
                    <a:pt x="158" y="1136"/>
                  </a:cubicBezTo>
                  <a:cubicBezTo>
                    <a:pt x="158" y="509"/>
                    <a:pt x="158" y="509"/>
                    <a:pt x="158" y="509"/>
                  </a:cubicBezTo>
                  <a:cubicBezTo>
                    <a:pt x="160" y="506"/>
                    <a:pt x="158" y="485"/>
                    <a:pt x="163" y="469"/>
                  </a:cubicBezTo>
                  <a:cubicBezTo>
                    <a:pt x="169" y="451"/>
                    <a:pt x="171" y="426"/>
                    <a:pt x="172" y="396"/>
                  </a:cubicBezTo>
                  <a:cubicBezTo>
                    <a:pt x="172" y="396"/>
                    <a:pt x="165" y="421"/>
                    <a:pt x="158" y="437"/>
                  </a:cubicBezTo>
                  <a:cubicBezTo>
                    <a:pt x="158" y="224"/>
                    <a:pt x="158" y="224"/>
                    <a:pt x="158" y="224"/>
                  </a:cubicBezTo>
                  <a:cubicBezTo>
                    <a:pt x="164" y="221"/>
                    <a:pt x="175" y="219"/>
                    <a:pt x="190" y="217"/>
                  </a:cubicBezTo>
                  <a:cubicBezTo>
                    <a:pt x="226" y="212"/>
                    <a:pt x="252" y="202"/>
                    <a:pt x="261" y="195"/>
                  </a:cubicBezTo>
                  <a:cubicBezTo>
                    <a:pt x="266" y="191"/>
                    <a:pt x="269" y="188"/>
                    <a:pt x="272" y="185"/>
                  </a:cubicBezTo>
                  <a:cubicBezTo>
                    <a:pt x="274" y="182"/>
                    <a:pt x="279" y="177"/>
                    <a:pt x="275" y="177"/>
                  </a:cubicBezTo>
                  <a:cubicBezTo>
                    <a:pt x="266" y="176"/>
                    <a:pt x="264" y="142"/>
                    <a:pt x="260" y="132"/>
                  </a:cubicBezTo>
                  <a:cubicBezTo>
                    <a:pt x="255" y="122"/>
                    <a:pt x="257" y="115"/>
                    <a:pt x="260" y="106"/>
                  </a:cubicBezTo>
                  <a:cubicBezTo>
                    <a:pt x="263" y="97"/>
                    <a:pt x="257" y="83"/>
                    <a:pt x="265" y="69"/>
                  </a:cubicBezTo>
                  <a:cubicBezTo>
                    <a:pt x="272" y="55"/>
                    <a:pt x="262" y="37"/>
                    <a:pt x="272" y="35"/>
                  </a:cubicBezTo>
                  <a:cubicBezTo>
                    <a:pt x="283" y="33"/>
                    <a:pt x="279" y="21"/>
                    <a:pt x="290" y="21"/>
                  </a:cubicBezTo>
                  <a:cubicBezTo>
                    <a:pt x="300" y="21"/>
                    <a:pt x="301" y="6"/>
                    <a:pt x="312" y="11"/>
                  </a:cubicBezTo>
                  <a:cubicBezTo>
                    <a:pt x="322" y="16"/>
                    <a:pt x="322" y="0"/>
                    <a:pt x="330" y="10"/>
                  </a:cubicBezTo>
                  <a:close/>
                  <a:moveTo>
                    <a:pt x="158" y="1136"/>
                  </a:moveTo>
                  <a:cubicBezTo>
                    <a:pt x="156" y="1142"/>
                    <a:pt x="155" y="1147"/>
                    <a:pt x="155" y="1151"/>
                  </a:cubicBezTo>
                  <a:cubicBezTo>
                    <a:pt x="150" y="1175"/>
                    <a:pt x="144" y="1223"/>
                    <a:pt x="137" y="1223"/>
                  </a:cubicBezTo>
                  <a:cubicBezTo>
                    <a:pt x="131" y="1223"/>
                    <a:pt x="132" y="1228"/>
                    <a:pt x="131" y="1241"/>
                  </a:cubicBezTo>
                  <a:cubicBezTo>
                    <a:pt x="131" y="1255"/>
                    <a:pt x="117" y="1257"/>
                    <a:pt x="109" y="1260"/>
                  </a:cubicBezTo>
                  <a:cubicBezTo>
                    <a:pt x="102" y="1263"/>
                    <a:pt x="100" y="1255"/>
                    <a:pt x="100" y="1255"/>
                  </a:cubicBezTo>
                  <a:cubicBezTo>
                    <a:pt x="100" y="1255"/>
                    <a:pt x="87" y="1281"/>
                    <a:pt x="65" y="1284"/>
                  </a:cubicBezTo>
                  <a:cubicBezTo>
                    <a:pt x="43" y="1287"/>
                    <a:pt x="0" y="1295"/>
                    <a:pt x="0" y="1285"/>
                  </a:cubicBezTo>
                  <a:cubicBezTo>
                    <a:pt x="0" y="1274"/>
                    <a:pt x="5" y="1264"/>
                    <a:pt x="20" y="1256"/>
                  </a:cubicBezTo>
                  <a:cubicBezTo>
                    <a:pt x="34" y="1247"/>
                    <a:pt x="45" y="1224"/>
                    <a:pt x="51" y="1218"/>
                  </a:cubicBezTo>
                  <a:cubicBezTo>
                    <a:pt x="56" y="1212"/>
                    <a:pt x="49" y="1214"/>
                    <a:pt x="53" y="1203"/>
                  </a:cubicBezTo>
                  <a:cubicBezTo>
                    <a:pt x="58" y="1191"/>
                    <a:pt x="73" y="1123"/>
                    <a:pt x="76" y="1101"/>
                  </a:cubicBezTo>
                  <a:cubicBezTo>
                    <a:pt x="78" y="1078"/>
                    <a:pt x="77" y="1002"/>
                    <a:pt x="87" y="967"/>
                  </a:cubicBezTo>
                  <a:cubicBezTo>
                    <a:pt x="98" y="931"/>
                    <a:pt x="131" y="816"/>
                    <a:pt x="135" y="784"/>
                  </a:cubicBezTo>
                  <a:cubicBezTo>
                    <a:pt x="140" y="753"/>
                    <a:pt x="147" y="721"/>
                    <a:pt x="147" y="703"/>
                  </a:cubicBezTo>
                  <a:cubicBezTo>
                    <a:pt x="147" y="686"/>
                    <a:pt x="149" y="674"/>
                    <a:pt x="154" y="662"/>
                  </a:cubicBezTo>
                  <a:cubicBezTo>
                    <a:pt x="158" y="649"/>
                    <a:pt x="153" y="632"/>
                    <a:pt x="153" y="632"/>
                  </a:cubicBezTo>
                  <a:cubicBezTo>
                    <a:pt x="153" y="632"/>
                    <a:pt x="140" y="642"/>
                    <a:pt x="132" y="648"/>
                  </a:cubicBezTo>
                  <a:cubicBezTo>
                    <a:pt x="125" y="655"/>
                    <a:pt x="125" y="645"/>
                    <a:pt x="129" y="629"/>
                  </a:cubicBezTo>
                  <a:cubicBezTo>
                    <a:pt x="132" y="614"/>
                    <a:pt x="130" y="605"/>
                    <a:pt x="126" y="610"/>
                  </a:cubicBezTo>
                  <a:cubicBezTo>
                    <a:pt x="122" y="615"/>
                    <a:pt x="119" y="585"/>
                    <a:pt x="109" y="566"/>
                  </a:cubicBezTo>
                  <a:cubicBezTo>
                    <a:pt x="100" y="548"/>
                    <a:pt x="78" y="511"/>
                    <a:pt x="83" y="489"/>
                  </a:cubicBezTo>
                  <a:cubicBezTo>
                    <a:pt x="88" y="468"/>
                    <a:pt x="90" y="431"/>
                    <a:pt x="96" y="412"/>
                  </a:cubicBezTo>
                  <a:cubicBezTo>
                    <a:pt x="102" y="394"/>
                    <a:pt x="107" y="361"/>
                    <a:pt x="114" y="341"/>
                  </a:cubicBezTo>
                  <a:cubicBezTo>
                    <a:pt x="121" y="321"/>
                    <a:pt x="120" y="311"/>
                    <a:pt x="129" y="291"/>
                  </a:cubicBezTo>
                  <a:cubicBezTo>
                    <a:pt x="137" y="271"/>
                    <a:pt x="147" y="247"/>
                    <a:pt x="147" y="238"/>
                  </a:cubicBezTo>
                  <a:cubicBezTo>
                    <a:pt x="147" y="232"/>
                    <a:pt x="149" y="228"/>
                    <a:pt x="158" y="224"/>
                  </a:cubicBezTo>
                  <a:cubicBezTo>
                    <a:pt x="158" y="437"/>
                    <a:pt x="158" y="437"/>
                    <a:pt x="158" y="437"/>
                  </a:cubicBezTo>
                  <a:cubicBezTo>
                    <a:pt x="155" y="443"/>
                    <a:pt x="152" y="448"/>
                    <a:pt x="150" y="449"/>
                  </a:cubicBezTo>
                  <a:cubicBezTo>
                    <a:pt x="142" y="451"/>
                    <a:pt x="141" y="461"/>
                    <a:pt x="150" y="466"/>
                  </a:cubicBezTo>
                  <a:cubicBezTo>
                    <a:pt x="158" y="471"/>
                    <a:pt x="153" y="504"/>
                    <a:pt x="157" y="509"/>
                  </a:cubicBezTo>
                  <a:cubicBezTo>
                    <a:pt x="157" y="509"/>
                    <a:pt x="157" y="509"/>
                    <a:pt x="158" y="509"/>
                  </a:cubicBezTo>
                  <a:lnTo>
                    <a:pt x="158" y="113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39" name="Freeform 20"/>
            <p:cNvSpPr>
              <a:spLocks/>
            </p:cNvSpPr>
            <p:nvPr/>
          </p:nvSpPr>
          <p:spPr bwMode="auto">
            <a:xfrm>
              <a:off x="4701" y="1169"/>
              <a:ext cx="325" cy="633"/>
            </a:xfrm>
            <a:custGeom>
              <a:avLst/>
              <a:gdLst>
                <a:gd name="T0" fmla="*/ 153 w 191"/>
                <a:gd name="T1" fmla="*/ 0 h 373"/>
                <a:gd name="T2" fmla="*/ 155 w 191"/>
                <a:gd name="T3" fmla="*/ 3 h 373"/>
                <a:gd name="T4" fmla="*/ 162 w 191"/>
                <a:gd name="T5" fmla="*/ 15 h 373"/>
                <a:gd name="T6" fmla="*/ 162 w 191"/>
                <a:gd name="T7" fmla="*/ 17 h 373"/>
                <a:gd name="T8" fmla="*/ 156 w 191"/>
                <a:gd name="T9" fmla="*/ 149 h 373"/>
                <a:gd name="T10" fmla="*/ 157 w 191"/>
                <a:gd name="T11" fmla="*/ 255 h 373"/>
                <a:gd name="T12" fmla="*/ 175 w 191"/>
                <a:gd name="T13" fmla="*/ 334 h 373"/>
                <a:gd name="T14" fmla="*/ 191 w 191"/>
                <a:gd name="T15" fmla="*/ 372 h 373"/>
                <a:gd name="T16" fmla="*/ 126 w 191"/>
                <a:gd name="T17" fmla="*/ 368 h 373"/>
                <a:gd name="T18" fmla="*/ 20 w 191"/>
                <a:gd name="T19" fmla="*/ 369 h 373"/>
                <a:gd name="T20" fmla="*/ 0 w 191"/>
                <a:gd name="T21" fmla="*/ 361 h 373"/>
                <a:gd name="T22" fmla="*/ 24 w 191"/>
                <a:gd name="T23" fmla="*/ 291 h 373"/>
                <a:gd name="T24" fmla="*/ 44 w 191"/>
                <a:gd name="T25" fmla="*/ 155 h 373"/>
                <a:gd name="T26" fmla="*/ 52 w 191"/>
                <a:gd name="T27" fmla="*/ 32 h 373"/>
                <a:gd name="T28" fmla="*/ 60 w 191"/>
                <a:gd name="T29" fmla="*/ 11 h 373"/>
                <a:gd name="T30" fmla="*/ 61 w 191"/>
                <a:gd name="T31" fmla="*/ 10 h 373"/>
                <a:gd name="T32" fmla="*/ 72 w 191"/>
                <a:gd name="T33" fmla="*/ 0 h 373"/>
                <a:gd name="T34" fmla="*/ 91 w 191"/>
                <a:gd name="T35" fmla="*/ 23 h 373"/>
                <a:gd name="T36" fmla="*/ 121 w 191"/>
                <a:gd name="T37" fmla="*/ 33 h 373"/>
                <a:gd name="T38" fmla="*/ 153 w 191"/>
                <a:gd name="T3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373">
                  <a:moveTo>
                    <a:pt x="153" y="0"/>
                  </a:moveTo>
                  <a:cubicBezTo>
                    <a:pt x="154" y="3"/>
                    <a:pt x="155" y="3"/>
                    <a:pt x="155" y="3"/>
                  </a:cubicBezTo>
                  <a:cubicBezTo>
                    <a:pt x="162" y="15"/>
                    <a:pt x="162" y="15"/>
                    <a:pt x="162" y="15"/>
                  </a:cubicBezTo>
                  <a:cubicBezTo>
                    <a:pt x="162" y="16"/>
                    <a:pt x="162" y="16"/>
                    <a:pt x="162" y="17"/>
                  </a:cubicBezTo>
                  <a:cubicBezTo>
                    <a:pt x="159" y="37"/>
                    <a:pt x="156" y="104"/>
                    <a:pt x="156" y="149"/>
                  </a:cubicBezTo>
                  <a:cubicBezTo>
                    <a:pt x="156" y="194"/>
                    <a:pt x="150" y="218"/>
                    <a:pt x="157" y="255"/>
                  </a:cubicBezTo>
                  <a:cubicBezTo>
                    <a:pt x="164" y="291"/>
                    <a:pt x="165" y="312"/>
                    <a:pt x="175" y="334"/>
                  </a:cubicBezTo>
                  <a:cubicBezTo>
                    <a:pt x="185" y="356"/>
                    <a:pt x="191" y="372"/>
                    <a:pt x="191" y="372"/>
                  </a:cubicBezTo>
                  <a:cubicBezTo>
                    <a:pt x="191" y="372"/>
                    <a:pt x="159" y="368"/>
                    <a:pt x="126" y="368"/>
                  </a:cubicBezTo>
                  <a:cubicBezTo>
                    <a:pt x="93" y="368"/>
                    <a:pt x="33" y="373"/>
                    <a:pt x="20" y="369"/>
                  </a:cubicBezTo>
                  <a:cubicBezTo>
                    <a:pt x="8" y="366"/>
                    <a:pt x="0" y="361"/>
                    <a:pt x="0" y="361"/>
                  </a:cubicBezTo>
                  <a:cubicBezTo>
                    <a:pt x="0" y="361"/>
                    <a:pt x="14" y="328"/>
                    <a:pt x="24" y="291"/>
                  </a:cubicBezTo>
                  <a:cubicBezTo>
                    <a:pt x="34" y="255"/>
                    <a:pt x="44" y="205"/>
                    <a:pt x="44" y="155"/>
                  </a:cubicBezTo>
                  <a:cubicBezTo>
                    <a:pt x="44" y="105"/>
                    <a:pt x="42" y="57"/>
                    <a:pt x="52" y="32"/>
                  </a:cubicBezTo>
                  <a:cubicBezTo>
                    <a:pt x="56" y="23"/>
                    <a:pt x="58" y="16"/>
                    <a:pt x="60" y="11"/>
                  </a:cubicBezTo>
                  <a:cubicBezTo>
                    <a:pt x="60" y="11"/>
                    <a:pt x="58" y="12"/>
                    <a:pt x="61" y="10"/>
                  </a:cubicBezTo>
                  <a:cubicBezTo>
                    <a:pt x="63" y="8"/>
                    <a:pt x="69" y="3"/>
                    <a:pt x="72" y="0"/>
                  </a:cubicBezTo>
                  <a:cubicBezTo>
                    <a:pt x="77" y="6"/>
                    <a:pt x="80" y="10"/>
                    <a:pt x="91" y="23"/>
                  </a:cubicBezTo>
                  <a:cubicBezTo>
                    <a:pt x="102" y="36"/>
                    <a:pt x="103" y="45"/>
                    <a:pt x="121" y="33"/>
                  </a:cubicBezTo>
                  <a:cubicBezTo>
                    <a:pt x="135" y="24"/>
                    <a:pt x="144" y="11"/>
                    <a:pt x="1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40" name="Freeform 21"/>
            <p:cNvSpPr>
              <a:spLocks/>
            </p:cNvSpPr>
            <p:nvPr/>
          </p:nvSpPr>
          <p:spPr bwMode="auto">
            <a:xfrm>
              <a:off x="4752" y="1242"/>
              <a:ext cx="157" cy="626"/>
            </a:xfrm>
            <a:custGeom>
              <a:avLst/>
              <a:gdLst>
                <a:gd name="T0" fmla="*/ 77 w 92"/>
                <a:gd name="T1" fmla="*/ 0 h 369"/>
                <a:gd name="T2" fmla="*/ 59 w 92"/>
                <a:gd name="T3" fmla="*/ 18 h 369"/>
                <a:gd name="T4" fmla="*/ 65 w 92"/>
                <a:gd name="T5" fmla="*/ 29 h 369"/>
                <a:gd name="T6" fmla="*/ 37 w 92"/>
                <a:gd name="T7" fmla="*/ 139 h 369"/>
                <a:gd name="T8" fmla="*/ 4 w 92"/>
                <a:gd name="T9" fmla="*/ 314 h 369"/>
                <a:gd name="T10" fmla="*/ 15 w 92"/>
                <a:gd name="T11" fmla="*/ 354 h 369"/>
                <a:gd name="T12" fmla="*/ 35 w 92"/>
                <a:gd name="T13" fmla="*/ 356 h 369"/>
                <a:gd name="T14" fmla="*/ 59 w 92"/>
                <a:gd name="T15" fmla="*/ 311 h 369"/>
                <a:gd name="T16" fmla="*/ 80 w 92"/>
                <a:gd name="T17" fmla="*/ 168 h 369"/>
                <a:gd name="T18" fmla="*/ 87 w 92"/>
                <a:gd name="T19" fmla="*/ 57 h 369"/>
                <a:gd name="T20" fmla="*/ 81 w 92"/>
                <a:gd name="T21" fmla="*/ 29 h 369"/>
                <a:gd name="T22" fmla="*/ 92 w 92"/>
                <a:gd name="T23" fmla="*/ 17 h 369"/>
                <a:gd name="T24" fmla="*/ 77 w 92"/>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69">
                  <a:moveTo>
                    <a:pt x="77" y="0"/>
                  </a:moveTo>
                  <a:cubicBezTo>
                    <a:pt x="59" y="18"/>
                    <a:pt x="59" y="18"/>
                    <a:pt x="59" y="18"/>
                  </a:cubicBezTo>
                  <a:cubicBezTo>
                    <a:pt x="59" y="18"/>
                    <a:pt x="68" y="21"/>
                    <a:pt x="65" y="29"/>
                  </a:cubicBezTo>
                  <a:cubicBezTo>
                    <a:pt x="62" y="37"/>
                    <a:pt x="49" y="81"/>
                    <a:pt x="37" y="139"/>
                  </a:cubicBezTo>
                  <a:cubicBezTo>
                    <a:pt x="24" y="198"/>
                    <a:pt x="7" y="300"/>
                    <a:pt x="4" y="314"/>
                  </a:cubicBezTo>
                  <a:cubicBezTo>
                    <a:pt x="0" y="329"/>
                    <a:pt x="5" y="339"/>
                    <a:pt x="15" y="354"/>
                  </a:cubicBezTo>
                  <a:cubicBezTo>
                    <a:pt x="24" y="369"/>
                    <a:pt x="25" y="369"/>
                    <a:pt x="35" y="356"/>
                  </a:cubicBezTo>
                  <a:cubicBezTo>
                    <a:pt x="45" y="343"/>
                    <a:pt x="52" y="348"/>
                    <a:pt x="59" y="311"/>
                  </a:cubicBezTo>
                  <a:cubicBezTo>
                    <a:pt x="65" y="274"/>
                    <a:pt x="75" y="200"/>
                    <a:pt x="80" y="168"/>
                  </a:cubicBezTo>
                  <a:cubicBezTo>
                    <a:pt x="85" y="135"/>
                    <a:pt x="91" y="72"/>
                    <a:pt x="87" y="57"/>
                  </a:cubicBezTo>
                  <a:cubicBezTo>
                    <a:pt x="83" y="43"/>
                    <a:pt x="80" y="35"/>
                    <a:pt x="81" y="29"/>
                  </a:cubicBezTo>
                  <a:cubicBezTo>
                    <a:pt x="83" y="23"/>
                    <a:pt x="92" y="17"/>
                    <a:pt x="92" y="17"/>
                  </a:cubicBezTo>
                  <a:cubicBezTo>
                    <a:pt x="92" y="17"/>
                    <a:pt x="85" y="4"/>
                    <a:pt x="77"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grpSp>
      <p:sp>
        <p:nvSpPr>
          <p:cNvPr id="41" name="Rectangle 40">
            <a:extLst>
              <a:ext uri="{FF2B5EF4-FFF2-40B4-BE49-F238E27FC236}">
                <a16:creationId xmlns:a16="http://schemas.microsoft.com/office/drawing/2014/main" id="{FBA13390-F3E8-4449-B080-45F74A188AF5}"/>
              </a:ext>
            </a:extLst>
          </p:cNvPr>
          <p:cNvSpPr/>
          <p:nvPr/>
        </p:nvSpPr>
        <p:spPr>
          <a:xfrm>
            <a:off x="293160" y="138738"/>
            <a:ext cx="5702522" cy="500137"/>
          </a:xfrm>
          <a:prstGeom prst="rect">
            <a:avLst/>
          </a:prstGeom>
          <a:noFill/>
        </p:spPr>
        <p:txBody>
          <a:bodyPr wrap="none" lIns="68580" tIns="34290" rIns="68580" bIns="34290">
            <a:spAutoFit/>
          </a:bodyPr>
          <a:lstStyle/>
          <a:p>
            <a:pPr algn="ctr"/>
            <a:r>
              <a:rPr lang="en-US" sz="2800" dirty="0">
                <a:solidFill>
                  <a:schemeClr val="bg1"/>
                </a:solidFill>
                <a:latin typeface="Arial Rounded MT Bold" panose="020F0704030504030204" pitchFamily="34" charset="0"/>
              </a:rPr>
              <a:t>Features of Mind- Map software </a:t>
            </a:r>
            <a:endParaRPr lang="en-US" sz="2800" dirty="0">
              <a:ln w="0"/>
              <a:solidFill>
                <a:schemeClr val="bg1"/>
              </a:solidFill>
              <a:effectLst>
                <a:outerShdw blurRad="38100" dist="25400" dir="5400000" algn="ctr" rotWithShape="0">
                  <a:srgbClr val="6E747A">
                    <a:alpha val="43000"/>
                  </a:srgbClr>
                </a:outerShdw>
              </a:effectLst>
            </a:endParaRPr>
          </a:p>
        </p:txBody>
      </p:sp>
      <p:grpSp>
        <p:nvGrpSpPr>
          <p:cNvPr id="241" name="Group 240">
            <a:extLst>
              <a:ext uri="{FF2B5EF4-FFF2-40B4-BE49-F238E27FC236}">
                <a16:creationId xmlns:a16="http://schemas.microsoft.com/office/drawing/2014/main" id="{9ED5141C-EFD4-45D6-9A54-B4C1D94B76FD}"/>
              </a:ext>
            </a:extLst>
          </p:cNvPr>
          <p:cNvGrpSpPr/>
          <p:nvPr/>
        </p:nvGrpSpPr>
        <p:grpSpPr>
          <a:xfrm>
            <a:off x="6153530" y="1858245"/>
            <a:ext cx="2367345" cy="726142"/>
            <a:chOff x="793377" y="4222376"/>
            <a:chExt cx="2756647" cy="968189"/>
          </a:xfrm>
        </p:grpSpPr>
        <p:sp>
          <p:nvSpPr>
            <p:cNvPr id="243" name="Rectangle 242">
              <a:extLst>
                <a:ext uri="{FF2B5EF4-FFF2-40B4-BE49-F238E27FC236}">
                  <a16:creationId xmlns:a16="http://schemas.microsoft.com/office/drawing/2014/main" id="{03C504D6-8CE7-41C8-A94F-9D275CD12376}"/>
                </a:ext>
              </a:extLst>
            </p:cNvPr>
            <p:cNvSpPr/>
            <p:nvPr/>
          </p:nvSpPr>
          <p:spPr>
            <a:xfrm>
              <a:off x="793377" y="4477871"/>
              <a:ext cx="2756647" cy="712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lvl="0" indent="0" algn="l" rtl="0">
                <a:spcBef>
                  <a:spcPts val="0"/>
                </a:spcBef>
                <a:spcAft>
                  <a:spcPts val="0"/>
                </a:spcAft>
                <a:buSzPts val="1600"/>
              </a:pPr>
              <a:r>
                <a:rPr lang="en-US" sz="1400" b="0" i="0" dirty="0">
                  <a:solidFill>
                    <a:schemeClr val="tx1"/>
                  </a:solidFill>
                  <a:effectLst/>
                  <a:latin typeface="Work Sans"/>
                </a:rPr>
                <a:t>File sharing/publishing options </a:t>
              </a:r>
              <a:endParaRPr lang="en-US" sz="1400" dirty="0"/>
            </a:p>
          </p:txBody>
        </p:sp>
        <p:sp>
          <p:nvSpPr>
            <p:cNvPr id="244" name="Trapezoid 243">
              <a:extLst>
                <a:ext uri="{FF2B5EF4-FFF2-40B4-BE49-F238E27FC236}">
                  <a16:creationId xmlns:a16="http://schemas.microsoft.com/office/drawing/2014/main" id="{4AACC812-2A96-4DA6-AA47-99CDE99C9ED7}"/>
                </a:ext>
              </a:extLst>
            </p:cNvPr>
            <p:cNvSpPr/>
            <p:nvPr/>
          </p:nvSpPr>
          <p:spPr>
            <a:xfrm>
              <a:off x="793377" y="4222376"/>
              <a:ext cx="2756647" cy="255496"/>
            </a:xfrm>
            <a:prstGeom prst="trapezoid">
              <a:avLst>
                <a:gd name="adj" fmla="val 87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grpSp>
      <p:grpSp>
        <p:nvGrpSpPr>
          <p:cNvPr id="245" name="Group 4">
            <a:extLst>
              <a:ext uri="{FF2B5EF4-FFF2-40B4-BE49-F238E27FC236}">
                <a16:creationId xmlns:a16="http://schemas.microsoft.com/office/drawing/2014/main" id="{B4C11035-9193-4EA6-900E-1940C53F90D0}"/>
              </a:ext>
            </a:extLst>
          </p:cNvPr>
          <p:cNvGrpSpPr>
            <a:grpSpLocks noChangeAspect="1"/>
          </p:cNvGrpSpPr>
          <p:nvPr/>
        </p:nvGrpSpPr>
        <p:grpSpPr bwMode="auto">
          <a:xfrm>
            <a:off x="6899019" y="495446"/>
            <a:ext cx="492524" cy="1530477"/>
            <a:chOff x="110" y="939"/>
            <a:chExt cx="391" cy="1215"/>
          </a:xfrm>
        </p:grpSpPr>
        <p:sp>
          <p:nvSpPr>
            <p:cNvPr id="246" name="Freeform 5">
              <a:extLst>
                <a:ext uri="{FF2B5EF4-FFF2-40B4-BE49-F238E27FC236}">
                  <a16:creationId xmlns:a16="http://schemas.microsoft.com/office/drawing/2014/main" id="{A249F514-4684-4572-A454-139A49F4ACFB}"/>
                </a:ext>
              </a:extLst>
            </p:cNvPr>
            <p:cNvSpPr>
              <a:spLocks noEditPoints="1"/>
            </p:cNvSpPr>
            <p:nvPr/>
          </p:nvSpPr>
          <p:spPr bwMode="auto">
            <a:xfrm>
              <a:off x="110" y="939"/>
              <a:ext cx="391" cy="1215"/>
            </a:xfrm>
            <a:custGeom>
              <a:avLst/>
              <a:gdLst>
                <a:gd name="T0" fmla="*/ 281 w 338"/>
                <a:gd name="T1" fmla="*/ 214 h 1056"/>
                <a:gd name="T2" fmla="*/ 302 w 338"/>
                <a:gd name="T3" fmla="*/ 451 h 1056"/>
                <a:gd name="T4" fmla="*/ 302 w 338"/>
                <a:gd name="T5" fmla="*/ 541 h 1056"/>
                <a:gd name="T6" fmla="*/ 296 w 338"/>
                <a:gd name="T7" fmla="*/ 578 h 1056"/>
                <a:gd name="T8" fmla="*/ 335 w 338"/>
                <a:gd name="T9" fmla="*/ 741 h 1056"/>
                <a:gd name="T10" fmla="*/ 251 w 338"/>
                <a:gd name="T11" fmla="*/ 784 h 1056"/>
                <a:gd name="T12" fmla="*/ 258 w 338"/>
                <a:gd name="T13" fmla="*/ 582 h 1056"/>
                <a:gd name="T14" fmla="*/ 259 w 338"/>
                <a:gd name="T15" fmla="*/ 539 h 1056"/>
                <a:gd name="T16" fmla="*/ 251 w 338"/>
                <a:gd name="T17" fmla="*/ 181 h 1056"/>
                <a:gd name="T18" fmla="*/ 201 w 338"/>
                <a:gd name="T19" fmla="*/ 33 h 1056"/>
                <a:gd name="T20" fmla="*/ 203 w 338"/>
                <a:gd name="T21" fmla="*/ 102 h 1056"/>
                <a:gd name="T22" fmla="*/ 183 w 338"/>
                <a:gd name="T23" fmla="*/ 135 h 1056"/>
                <a:gd name="T24" fmla="*/ 244 w 338"/>
                <a:gd name="T25" fmla="*/ 179 h 1056"/>
                <a:gd name="T26" fmla="*/ 251 w 338"/>
                <a:gd name="T27" fmla="*/ 548 h 1056"/>
                <a:gd name="T28" fmla="*/ 241 w 338"/>
                <a:gd name="T29" fmla="*/ 549 h 1056"/>
                <a:gd name="T30" fmla="*/ 243 w 338"/>
                <a:gd name="T31" fmla="*/ 584 h 1056"/>
                <a:gd name="T32" fmla="*/ 251 w 338"/>
                <a:gd name="T33" fmla="*/ 784 h 1056"/>
                <a:gd name="T34" fmla="*/ 235 w 338"/>
                <a:gd name="T35" fmla="*/ 785 h 1056"/>
                <a:gd name="T36" fmla="*/ 227 w 338"/>
                <a:gd name="T37" fmla="*/ 918 h 1056"/>
                <a:gd name="T38" fmla="*/ 235 w 338"/>
                <a:gd name="T39" fmla="*/ 1007 h 1056"/>
                <a:gd name="T40" fmla="*/ 180 w 338"/>
                <a:gd name="T41" fmla="*/ 1012 h 1056"/>
                <a:gd name="T42" fmla="*/ 168 w 338"/>
                <a:gd name="T43" fmla="*/ 947 h 1056"/>
                <a:gd name="T44" fmla="*/ 170 w 338"/>
                <a:gd name="T45" fmla="*/ 845 h 1056"/>
                <a:gd name="T46" fmla="*/ 144 w 338"/>
                <a:gd name="T47" fmla="*/ 622 h 1056"/>
                <a:gd name="T48" fmla="*/ 118 w 338"/>
                <a:gd name="T49" fmla="*/ 669 h 1056"/>
                <a:gd name="T50" fmla="*/ 89 w 338"/>
                <a:gd name="T51" fmla="*/ 894 h 1056"/>
                <a:gd name="T52" fmla="*/ 96 w 338"/>
                <a:gd name="T53" fmla="*/ 932 h 1056"/>
                <a:gd name="T54" fmla="*/ 78 w 338"/>
                <a:gd name="T55" fmla="*/ 1001 h 1056"/>
                <a:gd name="T56" fmla="*/ 28 w 338"/>
                <a:gd name="T57" fmla="*/ 1052 h 1056"/>
                <a:gd name="T58" fmla="*/ 35 w 338"/>
                <a:gd name="T59" fmla="*/ 965 h 1056"/>
                <a:gd name="T60" fmla="*/ 31 w 338"/>
                <a:gd name="T61" fmla="*/ 913 h 1056"/>
                <a:gd name="T62" fmla="*/ 27 w 338"/>
                <a:gd name="T63" fmla="*/ 724 h 1056"/>
                <a:gd name="T64" fmla="*/ 28 w 338"/>
                <a:gd name="T65" fmla="*/ 526 h 1056"/>
                <a:gd name="T66" fmla="*/ 17 w 338"/>
                <a:gd name="T67" fmla="*/ 493 h 1056"/>
                <a:gd name="T68" fmla="*/ 7 w 338"/>
                <a:gd name="T69" fmla="*/ 405 h 1056"/>
                <a:gd name="T70" fmla="*/ 20 w 338"/>
                <a:gd name="T71" fmla="*/ 233 h 1056"/>
                <a:gd name="T72" fmla="*/ 113 w 338"/>
                <a:gd name="T73" fmla="*/ 159 h 1056"/>
                <a:gd name="T74" fmla="*/ 117 w 338"/>
                <a:gd name="T75" fmla="*/ 108 h 1056"/>
                <a:gd name="T76" fmla="*/ 103 w 338"/>
                <a:gd name="T77" fmla="*/ 73 h 1056"/>
                <a:gd name="T78" fmla="*/ 108 w 338"/>
                <a:gd name="T79" fmla="*/ 33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056">
                  <a:moveTo>
                    <a:pt x="251" y="181"/>
                  </a:moveTo>
                  <a:cubicBezTo>
                    <a:pt x="268" y="186"/>
                    <a:pt x="281" y="191"/>
                    <a:pt x="281" y="214"/>
                  </a:cubicBezTo>
                  <a:cubicBezTo>
                    <a:pt x="282" y="239"/>
                    <a:pt x="284" y="289"/>
                    <a:pt x="288" y="323"/>
                  </a:cubicBezTo>
                  <a:cubicBezTo>
                    <a:pt x="292" y="356"/>
                    <a:pt x="302" y="428"/>
                    <a:pt x="302" y="451"/>
                  </a:cubicBezTo>
                  <a:cubicBezTo>
                    <a:pt x="303" y="474"/>
                    <a:pt x="305" y="522"/>
                    <a:pt x="305" y="527"/>
                  </a:cubicBezTo>
                  <a:cubicBezTo>
                    <a:pt x="304" y="533"/>
                    <a:pt x="300" y="532"/>
                    <a:pt x="302" y="541"/>
                  </a:cubicBezTo>
                  <a:cubicBezTo>
                    <a:pt x="303" y="550"/>
                    <a:pt x="303" y="558"/>
                    <a:pt x="299" y="564"/>
                  </a:cubicBezTo>
                  <a:cubicBezTo>
                    <a:pt x="294" y="570"/>
                    <a:pt x="296" y="578"/>
                    <a:pt x="296" y="578"/>
                  </a:cubicBezTo>
                  <a:cubicBezTo>
                    <a:pt x="338" y="576"/>
                    <a:pt x="338" y="576"/>
                    <a:pt x="338" y="576"/>
                  </a:cubicBezTo>
                  <a:cubicBezTo>
                    <a:pt x="335" y="741"/>
                    <a:pt x="335" y="741"/>
                    <a:pt x="335" y="741"/>
                  </a:cubicBezTo>
                  <a:cubicBezTo>
                    <a:pt x="269" y="792"/>
                    <a:pt x="269" y="792"/>
                    <a:pt x="269" y="792"/>
                  </a:cubicBezTo>
                  <a:cubicBezTo>
                    <a:pt x="269" y="792"/>
                    <a:pt x="260" y="785"/>
                    <a:pt x="251" y="784"/>
                  </a:cubicBezTo>
                  <a:cubicBezTo>
                    <a:pt x="251" y="583"/>
                    <a:pt x="251" y="583"/>
                    <a:pt x="251" y="583"/>
                  </a:cubicBezTo>
                  <a:cubicBezTo>
                    <a:pt x="258" y="582"/>
                    <a:pt x="258" y="582"/>
                    <a:pt x="258" y="582"/>
                  </a:cubicBezTo>
                  <a:cubicBezTo>
                    <a:pt x="258" y="582"/>
                    <a:pt x="257" y="570"/>
                    <a:pt x="259" y="562"/>
                  </a:cubicBezTo>
                  <a:cubicBezTo>
                    <a:pt x="261" y="555"/>
                    <a:pt x="261" y="548"/>
                    <a:pt x="259" y="539"/>
                  </a:cubicBezTo>
                  <a:cubicBezTo>
                    <a:pt x="259" y="539"/>
                    <a:pt x="256" y="547"/>
                    <a:pt x="251" y="548"/>
                  </a:cubicBezTo>
                  <a:lnTo>
                    <a:pt x="251" y="181"/>
                  </a:lnTo>
                  <a:close/>
                  <a:moveTo>
                    <a:pt x="159" y="0"/>
                  </a:moveTo>
                  <a:cubicBezTo>
                    <a:pt x="177" y="0"/>
                    <a:pt x="198" y="14"/>
                    <a:pt x="201" y="33"/>
                  </a:cubicBezTo>
                  <a:cubicBezTo>
                    <a:pt x="203" y="52"/>
                    <a:pt x="202" y="79"/>
                    <a:pt x="202" y="79"/>
                  </a:cubicBezTo>
                  <a:cubicBezTo>
                    <a:pt x="202" y="79"/>
                    <a:pt x="208" y="92"/>
                    <a:pt x="203" y="102"/>
                  </a:cubicBezTo>
                  <a:cubicBezTo>
                    <a:pt x="198" y="112"/>
                    <a:pt x="186" y="110"/>
                    <a:pt x="186" y="110"/>
                  </a:cubicBezTo>
                  <a:cubicBezTo>
                    <a:pt x="186" y="110"/>
                    <a:pt x="183" y="126"/>
                    <a:pt x="183" y="135"/>
                  </a:cubicBezTo>
                  <a:cubicBezTo>
                    <a:pt x="183" y="144"/>
                    <a:pt x="183" y="150"/>
                    <a:pt x="191" y="156"/>
                  </a:cubicBezTo>
                  <a:cubicBezTo>
                    <a:pt x="198" y="162"/>
                    <a:pt x="224" y="173"/>
                    <a:pt x="244" y="179"/>
                  </a:cubicBezTo>
                  <a:cubicBezTo>
                    <a:pt x="247" y="180"/>
                    <a:pt x="249" y="180"/>
                    <a:pt x="251" y="181"/>
                  </a:cubicBezTo>
                  <a:cubicBezTo>
                    <a:pt x="251" y="548"/>
                    <a:pt x="251" y="548"/>
                    <a:pt x="251" y="548"/>
                  </a:cubicBezTo>
                  <a:cubicBezTo>
                    <a:pt x="251" y="548"/>
                    <a:pt x="250" y="548"/>
                    <a:pt x="250" y="548"/>
                  </a:cubicBezTo>
                  <a:cubicBezTo>
                    <a:pt x="244" y="548"/>
                    <a:pt x="241" y="549"/>
                    <a:pt x="241" y="549"/>
                  </a:cubicBezTo>
                  <a:cubicBezTo>
                    <a:pt x="241" y="549"/>
                    <a:pt x="244" y="559"/>
                    <a:pt x="244" y="567"/>
                  </a:cubicBezTo>
                  <a:cubicBezTo>
                    <a:pt x="244" y="576"/>
                    <a:pt x="243" y="584"/>
                    <a:pt x="243" y="584"/>
                  </a:cubicBezTo>
                  <a:cubicBezTo>
                    <a:pt x="251" y="583"/>
                    <a:pt x="251" y="583"/>
                    <a:pt x="251" y="583"/>
                  </a:cubicBezTo>
                  <a:cubicBezTo>
                    <a:pt x="251" y="784"/>
                    <a:pt x="251" y="784"/>
                    <a:pt x="251" y="784"/>
                  </a:cubicBezTo>
                  <a:cubicBezTo>
                    <a:pt x="250" y="784"/>
                    <a:pt x="250" y="784"/>
                    <a:pt x="249" y="784"/>
                  </a:cubicBezTo>
                  <a:cubicBezTo>
                    <a:pt x="240" y="784"/>
                    <a:pt x="235" y="785"/>
                    <a:pt x="235" y="785"/>
                  </a:cubicBezTo>
                  <a:cubicBezTo>
                    <a:pt x="235" y="785"/>
                    <a:pt x="237" y="834"/>
                    <a:pt x="237" y="853"/>
                  </a:cubicBezTo>
                  <a:cubicBezTo>
                    <a:pt x="237" y="873"/>
                    <a:pt x="236" y="904"/>
                    <a:pt x="227" y="918"/>
                  </a:cubicBezTo>
                  <a:cubicBezTo>
                    <a:pt x="219" y="932"/>
                    <a:pt x="217" y="937"/>
                    <a:pt x="217" y="949"/>
                  </a:cubicBezTo>
                  <a:cubicBezTo>
                    <a:pt x="217" y="962"/>
                    <a:pt x="236" y="995"/>
                    <a:pt x="235" y="1007"/>
                  </a:cubicBezTo>
                  <a:cubicBezTo>
                    <a:pt x="235" y="1018"/>
                    <a:pt x="232" y="1036"/>
                    <a:pt x="213" y="1035"/>
                  </a:cubicBezTo>
                  <a:cubicBezTo>
                    <a:pt x="194" y="1035"/>
                    <a:pt x="180" y="1027"/>
                    <a:pt x="180" y="1012"/>
                  </a:cubicBezTo>
                  <a:cubicBezTo>
                    <a:pt x="180" y="996"/>
                    <a:pt x="182" y="987"/>
                    <a:pt x="176" y="981"/>
                  </a:cubicBezTo>
                  <a:cubicBezTo>
                    <a:pt x="170" y="975"/>
                    <a:pt x="179" y="962"/>
                    <a:pt x="168" y="947"/>
                  </a:cubicBezTo>
                  <a:cubicBezTo>
                    <a:pt x="158" y="932"/>
                    <a:pt x="170" y="930"/>
                    <a:pt x="167" y="917"/>
                  </a:cubicBezTo>
                  <a:cubicBezTo>
                    <a:pt x="164" y="903"/>
                    <a:pt x="169" y="861"/>
                    <a:pt x="170" y="845"/>
                  </a:cubicBezTo>
                  <a:cubicBezTo>
                    <a:pt x="171" y="828"/>
                    <a:pt x="168" y="809"/>
                    <a:pt x="160" y="738"/>
                  </a:cubicBezTo>
                  <a:cubicBezTo>
                    <a:pt x="151" y="668"/>
                    <a:pt x="146" y="637"/>
                    <a:pt x="144" y="622"/>
                  </a:cubicBezTo>
                  <a:cubicBezTo>
                    <a:pt x="142" y="606"/>
                    <a:pt x="138" y="587"/>
                    <a:pt x="138" y="587"/>
                  </a:cubicBezTo>
                  <a:cubicBezTo>
                    <a:pt x="138" y="587"/>
                    <a:pt x="127" y="653"/>
                    <a:pt x="118" y="669"/>
                  </a:cubicBezTo>
                  <a:cubicBezTo>
                    <a:pt x="109" y="686"/>
                    <a:pt x="99" y="768"/>
                    <a:pt x="96" y="792"/>
                  </a:cubicBezTo>
                  <a:cubicBezTo>
                    <a:pt x="93" y="816"/>
                    <a:pt x="95" y="886"/>
                    <a:pt x="89" y="894"/>
                  </a:cubicBezTo>
                  <a:cubicBezTo>
                    <a:pt x="84" y="901"/>
                    <a:pt x="81" y="912"/>
                    <a:pt x="81" y="912"/>
                  </a:cubicBezTo>
                  <a:cubicBezTo>
                    <a:pt x="81" y="912"/>
                    <a:pt x="96" y="920"/>
                    <a:pt x="96" y="932"/>
                  </a:cubicBezTo>
                  <a:cubicBezTo>
                    <a:pt x="96" y="944"/>
                    <a:pt x="85" y="954"/>
                    <a:pt x="85" y="969"/>
                  </a:cubicBezTo>
                  <a:cubicBezTo>
                    <a:pt x="86" y="985"/>
                    <a:pt x="84" y="998"/>
                    <a:pt x="78" y="1001"/>
                  </a:cubicBezTo>
                  <a:cubicBezTo>
                    <a:pt x="72" y="1004"/>
                    <a:pt x="73" y="1031"/>
                    <a:pt x="65" y="1040"/>
                  </a:cubicBezTo>
                  <a:cubicBezTo>
                    <a:pt x="57" y="1049"/>
                    <a:pt x="44" y="1056"/>
                    <a:pt x="28" y="1052"/>
                  </a:cubicBezTo>
                  <a:cubicBezTo>
                    <a:pt x="12" y="1047"/>
                    <a:pt x="12" y="1026"/>
                    <a:pt x="20" y="1006"/>
                  </a:cubicBezTo>
                  <a:cubicBezTo>
                    <a:pt x="28" y="986"/>
                    <a:pt x="37" y="973"/>
                    <a:pt x="35" y="965"/>
                  </a:cubicBezTo>
                  <a:cubicBezTo>
                    <a:pt x="32" y="957"/>
                    <a:pt x="29" y="945"/>
                    <a:pt x="37" y="937"/>
                  </a:cubicBezTo>
                  <a:cubicBezTo>
                    <a:pt x="45" y="929"/>
                    <a:pt x="36" y="920"/>
                    <a:pt x="31" y="913"/>
                  </a:cubicBezTo>
                  <a:cubicBezTo>
                    <a:pt x="26" y="906"/>
                    <a:pt x="27" y="875"/>
                    <a:pt x="27" y="857"/>
                  </a:cubicBezTo>
                  <a:cubicBezTo>
                    <a:pt x="26" y="840"/>
                    <a:pt x="28" y="755"/>
                    <a:pt x="27" y="724"/>
                  </a:cubicBezTo>
                  <a:cubicBezTo>
                    <a:pt x="26" y="692"/>
                    <a:pt x="23" y="598"/>
                    <a:pt x="28" y="572"/>
                  </a:cubicBezTo>
                  <a:cubicBezTo>
                    <a:pt x="32" y="546"/>
                    <a:pt x="28" y="526"/>
                    <a:pt x="28" y="526"/>
                  </a:cubicBezTo>
                  <a:cubicBezTo>
                    <a:pt x="28" y="526"/>
                    <a:pt x="18" y="531"/>
                    <a:pt x="18" y="522"/>
                  </a:cubicBezTo>
                  <a:cubicBezTo>
                    <a:pt x="18" y="512"/>
                    <a:pt x="22" y="510"/>
                    <a:pt x="17" y="493"/>
                  </a:cubicBezTo>
                  <a:cubicBezTo>
                    <a:pt x="13" y="476"/>
                    <a:pt x="12" y="460"/>
                    <a:pt x="7" y="447"/>
                  </a:cubicBezTo>
                  <a:cubicBezTo>
                    <a:pt x="1" y="434"/>
                    <a:pt x="0" y="412"/>
                    <a:pt x="7" y="405"/>
                  </a:cubicBezTo>
                  <a:cubicBezTo>
                    <a:pt x="13" y="398"/>
                    <a:pt x="4" y="361"/>
                    <a:pt x="9" y="332"/>
                  </a:cubicBezTo>
                  <a:cubicBezTo>
                    <a:pt x="15" y="304"/>
                    <a:pt x="19" y="258"/>
                    <a:pt x="20" y="233"/>
                  </a:cubicBezTo>
                  <a:cubicBezTo>
                    <a:pt x="20" y="209"/>
                    <a:pt x="21" y="191"/>
                    <a:pt x="53" y="183"/>
                  </a:cubicBezTo>
                  <a:cubicBezTo>
                    <a:pt x="85" y="175"/>
                    <a:pt x="109" y="166"/>
                    <a:pt x="113" y="159"/>
                  </a:cubicBezTo>
                  <a:cubicBezTo>
                    <a:pt x="118" y="153"/>
                    <a:pt x="119" y="135"/>
                    <a:pt x="118" y="127"/>
                  </a:cubicBezTo>
                  <a:cubicBezTo>
                    <a:pt x="117" y="119"/>
                    <a:pt x="117" y="113"/>
                    <a:pt x="117" y="108"/>
                  </a:cubicBezTo>
                  <a:cubicBezTo>
                    <a:pt x="117" y="103"/>
                    <a:pt x="107" y="110"/>
                    <a:pt x="105" y="102"/>
                  </a:cubicBezTo>
                  <a:cubicBezTo>
                    <a:pt x="103" y="93"/>
                    <a:pt x="102" y="75"/>
                    <a:pt x="103" y="73"/>
                  </a:cubicBezTo>
                  <a:cubicBezTo>
                    <a:pt x="105" y="72"/>
                    <a:pt x="106" y="72"/>
                    <a:pt x="108" y="72"/>
                  </a:cubicBezTo>
                  <a:cubicBezTo>
                    <a:pt x="108" y="69"/>
                    <a:pt x="107" y="52"/>
                    <a:pt x="108" y="33"/>
                  </a:cubicBezTo>
                  <a:cubicBezTo>
                    <a:pt x="109" y="16"/>
                    <a:pt x="127" y="2"/>
                    <a:pt x="159"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247" name="Freeform 6">
              <a:extLst>
                <a:ext uri="{FF2B5EF4-FFF2-40B4-BE49-F238E27FC236}">
                  <a16:creationId xmlns:a16="http://schemas.microsoft.com/office/drawing/2014/main" id="{D1CCD117-C561-43D9-8A47-A206E21B64A0}"/>
                </a:ext>
              </a:extLst>
            </p:cNvPr>
            <p:cNvSpPr>
              <a:spLocks/>
            </p:cNvSpPr>
            <p:nvPr/>
          </p:nvSpPr>
          <p:spPr bwMode="auto">
            <a:xfrm>
              <a:off x="127" y="1487"/>
              <a:ext cx="43" cy="40"/>
            </a:xfrm>
            <a:custGeom>
              <a:avLst/>
              <a:gdLst>
                <a:gd name="T0" fmla="*/ 9 w 37"/>
                <a:gd name="T1" fmla="*/ 35 h 35"/>
                <a:gd name="T2" fmla="*/ 9 w 37"/>
                <a:gd name="T3" fmla="*/ 11 h 35"/>
                <a:gd name="T4" fmla="*/ 37 w 37"/>
                <a:gd name="T5" fmla="*/ 8 h 35"/>
                <a:gd name="T6" fmla="*/ 15 w 37"/>
                <a:gd name="T7" fmla="*/ 14 h 35"/>
                <a:gd name="T8" fmla="*/ 9 w 37"/>
                <a:gd name="T9" fmla="*/ 35 h 35"/>
              </a:gdLst>
              <a:ahLst/>
              <a:cxnLst>
                <a:cxn ang="0">
                  <a:pos x="T0" y="T1"/>
                </a:cxn>
                <a:cxn ang="0">
                  <a:pos x="T2" y="T3"/>
                </a:cxn>
                <a:cxn ang="0">
                  <a:pos x="T4" y="T5"/>
                </a:cxn>
                <a:cxn ang="0">
                  <a:pos x="T6" y="T7"/>
                </a:cxn>
                <a:cxn ang="0">
                  <a:pos x="T8" y="T9"/>
                </a:cxn>
              </a:cxnLst>
              <a:rect l="0" t="0" r="r" b="b"/>
              <a:pathLst>
                <a:path w="37" h="35">
                  <a:moveTo>
                    <a:pt x="9" y="35"/>
                  </a:moveTo>
                  <a:cubicBezTo>
                    <a:pt x="9" y="35"/>
                    <a:pt x="0" y="22"/>
                    <a:pt x="9" y="11"/>
                  </a:cubicBezTo>
                  <a:cubicBezTo>
                    <a:pt x="17" y="0"/>
                    <a:pt x="37" y="8"/>
                    <a:pt x="37" y="8"/>
                  </a:cubicBezTo>
                  <a:cubicBezTo>
                    <a:pt x="37" y="8"/>
                    <a:pt x="23" y="8"/>
                    <a:pt x="15" y="14"/>
                  </a:cubicBezTo>
                  <a:cubicBezTo>
                    <a:pt x="8" y="20"/>
                    <a:pt x="10" y="24"/>
                    <a:pt x="9" y="35"/>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248" name="Freeform 7">
              <a:extLst>
                <a:ext uri="{FF2B5EF4-FFF2-40B4-BE49-F238E27FC236}">
                  <a16:creationId xmlns:a16="http://schemas.microsoft.com/office/drawing/2014/main" id="{5545D91C-7F24-4573-A3E2-78843651160F}"/>
                </a:ext>
              </a:extLst>
            </p:cNvPr>
            <p:cNvSpPr>
              <a:spLocks/>
            </p:cNvSpPr>
            <p:nvPr/>
          </p:nvSpPr>
          <p:spPr bwMode="auto">
            <a:xfrm>
              <a:off x="410" y="1540"/>
              <a:ext cx="48" cy="17"/>
            </a:xfrm>
            <a:custGeom>
              <a:avLst/>
              <a:gdLst>
                <a:gd name="T0" fmla="*/ 0 w 42"/>
                <a:gd name="T1" fmla="*/ 14 h 15"/>
                <a:gd name="T2" fmla="*/ 20 w 42"/>
                <a:gd name="T3" fmla="*/ 0 h 15"/>
                <a:gd name="T4" fmla="*/ 42 w 42"/>
                <a:gd name="T5" fmla="*/ 15 h 15"/>
                <a:gd name="T6" fmla="*/ 19 w 42"/>
                <a:gd name="T7" fmla="*/ 8 h 15"/>
                <a:gd name="T8" fmla="*/ 0 w 42"/>
                <a:gd name="T9" fmla="*/ 14 h 15"/>
              </a:gdLst>
              <a:ahLst/>
              <a:cxnLst>
                <a:cxn ang="0">
                  <a:pos x="T0" y="T1"/>
                </a:cxn>
                <a:cxn ang="0">
                  <a:pos x="T2" y="T3"/>
                </a:cxn>
                <a:cxn ang="0">
                  <a:pos x="T4" y="T5"/>
                </a:cxn>
                <a:cxn ang="0">
                  <a:pos x="T6" y="T7"/>
                </a:cxn>
                <a:cxn ang="0">
                  <a:pos x="T8" y="T9"/>
                </a:cxn>
              </a:cxnLst>
              <a:rect l="0" t="0" r="r" b="b"/>
              <a:pathLst>
                <a:path w="42" h="15">
                  <a:moveTo>
                    <a:pt x="0" y="14"/>
                  </a:moveTo>
                  <a:cubicBezTo>
                    <a:pt x="0" y="14"/>
                    <a:pt x="0" y="0"/>
                    <a:pt x="20" y="0"/>
                  </a:cubicBezTo>
                  <a:cubicBezTo>
                    <a:pt x="39" y="0"/>
                    <a:pt x="42" y="15"/>
                    <a:pt x="42" y="15"/>
                  </a:cubicBezTo>
                  <a:cubicBezTo>
                    <a:pt x="42" y="15"/>
                    <a:pt x="32" y="7"/>
                    <a:pt x="19" y="8"/>
                  </a:cubicBezTo>
                  <a:cubicBezTo>
                    <a:pt x="6" y="8"/>
                    <a:pt x="6" y="8"/>
                    <a:pt x="0" y="14"/>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249" name="Freeform 8">
              <a:extLst>
                <a:ext uri="{FF2B5EF4-FFF2-40B4-BE49-F238E27FC236}">
                  <a16:creationId xmlns:a16="http://schemas.microsoft.com/office/drawing/2014/main" id="{3943C319-993E-4844-94DA-841BC995047B}"/>
                </a:ext>
              </a:extLst>
            </p:cNvPr>
            <p:cNvSpPr>
              <a:spLocks/>
            </p:cNvSpPr>
            <p:nvPr/>
          </p:nvSpPr>
          <p:spPr bwMode="auto">
            <a:xfrm>
              <a:off x="197" y="1107"/>
              <a:ext cx="130" cy="339"/>
            </a:xfrm>
            <a:custGeom>
              <a:avLst/>
              <a:gdLst>
                <a:gd name="T0" fmla="*/ 109 w 113"/>
                <a:gd name="T1" fmla="*/ 0 h 295"/>
                <a:gd name="T2" fmla="*/ 113 w 113"/>
                <a:gd name="T3" fmla="*/ 8 h 295"/>
                <a:gd name="T4" fmla="*/ 97 w 113"/>
                <a:gd name="T5" fmla="*/ 138 h 295"/>
                <a:gd name="T6" fmla="*/ 103 w 113"/>
                <a:gd name="T7" fmla="*/ 294 h 295"/>
                <a:gd name="T8" fmla="*/ 72 w 113"/>
                <a:gd name="T9" fmla="*/ 295 h 295"/>
                <a:gd name="T10" fmla="*/ 0 w 113"/>
                <a:gd name="T11" fmla="*/ 280 h 295"/>
                <a:gd name="T12" fmla="*/ 15 w 113"/>
                <a:gd name="T13" fmla="*/ 247 h 295"/>
                <a:gd name="T14" fmla="*/ 36 w 113"/>
                <a:gd name="T15" fmla="*/ 78 h 295"/>
                <a:gd name="T16" fmla="*/ 36 w 113"/>
                <a:gd name="T17" fmla="*/ 16 h 295"/>
                <a:gd name="T18" fmla="*/ 38 w 113"/>
                <a:gd name="T19" fmla="*/ 13 h 295"/>
                <a:gd name="T20" fmla="*/ 42 w 113"/>
                <a:gd name="T21" fmla="*/ 4 h 295"/>
                <a:gd name="T22" fmla="*/ 78 w 113"/>
                <a:gd name="T23" fmla="*/ 33 h 295"/>
                <a:gd name="T24" fmla="*/ 109 w 113"/>
                <a:gd name="T2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295">
                  <a:moveTo>
                    <a:pt x="109" y="0"/>
                  </a:moveTo>
                  <a:cubicBezTo>
                    <a:pt x="109" y="3"/>
                    <a:pt x="111" y="5"/>
                    <a:pt x="113" y="8"/>
                  </a:cubicBezTo>
                  <a:cubicBezTo>
                    <a:pt x="109" y="29"/>
                    <a:pt x="100" y="92"/>
                    <a:pt x="97" y="138"/>
                  </a:cubicBezTo>
                  <a:cubicBezTo>
                    <a:pt x="93" y="191"/>
                    <a:pt x="103" y="294"/>
                    <a:pt x="103" y="294"/>
                  </a:cubicBezTo>
                  <a:cubicBezTo>
                    <a:pt x="103" y="294"/>
                    <a:pt x="96" y="295"/>
                    <a:pt x="72" y="295"/>
                  </a:cubicBezTo>
                  <a:cubicBezTo>
                    <a:pt x="48" y="295"/>
                    <a:pt x="0" y="280"/>
                    <a:pt x="0" y="280"/>
                  </a:cubicBezTo>
                  <a:cubicBezTo>
                    <a:pt x="0" y="280"/>
                    <a:pt x="8" y="266"/>
                    <a:pt x="15" y="247"/>
                  </a:cubicBezTo>
                  <a:cubicBezTo>
                    <a:pt x="21" y="228"/>
                    <a:pt x="33" y="147"/>
                    <a:pt x="36" y="78"/>
                  </a:cubicBezTo>
                  <a:cubicBezTo>
                    <a:pt x="38" y="43"/>
                    <a:pt x="38" y="26"/>
                    <a:pt x="36" y="16"/>
                  </a:cubicBezTo>
                  <a:cubicBezTo>
                    <a:pt x="37" y="15"/>
                    <a:pt x="38" y="14"/>
                    <a:pt x="38" y="13"/>
                  </a:cubicBezTo>
                  <a:cubicBezTo>
                    <a:pt x="40" y="11"/>
                    <a:pt x="41" y="8"/>
                    <a:pt x="42" y="4"/>
                  </a:cubicBezTo>
                  <a:cubicBezTo>
                    <a:pt x="49" y="18"/>
                    <a:pt x="67" y="33"/>
                    <a:pt x="78" y="33"/>
                  </a:cubicBezTo>
                  <a:cubicBezTo>
                    <a:pt x="88" y="33"/>
                    <a:pt x="102" y="12"/>
                    <a:pt x="109" y="0"/>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sp>
          <p:nvSpPr>
            <p:cNvPr id="250" name="Freeform 9">
              <a:extLst>
                <a:ext uri="{FF2B5EF4-FFF2-40B4-BE49-F238E27FC236}">
                  <a16:creationId xmlns:a16="http://schemas.microsoft.com/office/drawing/2014/main" id="{F5203C39-5E9E-4DD3-B4A1-F95F88AD4669}"/>
                </a:ext>
              </a:extLst>
            </p:cNvPr>
            <p:cNvSpPr>
              <a:spLocks/>
            </p:cNvSpPr>
            <p:nvPr/>
          </p:nvSpPr>
          <p:spPr bwMode="auto">
            <a:xfrm>
              <a:off x="257" y="1148"/>
              <a:ext cx="53" cy="334"/>
            </a:xfrm>
            <a:custGeom>
              <a:avLst/>
              <a:gdLst>
                <a:gd name="T0" fmla="*/ 0 w 46"/>
                <a:gd name="T1" fmla="*/ 13 h 290"/>
                <a:gd name="T2" fmla="*/ 23 w 46"/>
                <a:gd name="T3" fmla="*/ 0 h 290"/>
                <a:gd name="T4" fmla="*/ 46 w 46"/>
                <a:gd name="T5" fmla="*/ 13 h 290"/>
                <a:gd name="T6" fmla="*/ 31 w 46"/>
                <a:gd name="T7" fmla="*/ 20 h 290"/>
                <a:gd name="T8" fmla="*/ 37 w 46"/>
                <a:gd name="T9" fmla="*/ 120 h 290"/>
                <a:gd name="T10" fmla="*/ 36 w 46"/>
                <a:gd name="T11" fmla="*/ 266 h 290"/>
                <a:gd name="T12" fmla="*/ 17 w 46"/>
                <a:gd name="T13" fmla="*/ 267 h 290"/>
                <a:gd name="T14" fmla="*/ 16 w 46"/>
                <a:gd name="T15" fmla="*/ 100 h 290"/>
                <a:gd name="T16" fmla="*/ 18 w 46"/>
                <a:gd name="T17" fmla="*/ 21 h 290"/>
                <a:gd name="T18" fmla="*/ 0 w 46"/>
                <a:gd name="T1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90">
                  <a:moveTo>
                    <a:pt x="0" y="13"/>
                  </a:moveTo>
                  <a:cubicBezTo>
                    <a:pt x="0" y="13"/>
                    <a:pt x="9" y="0"/>
                    <a:pt x="23" y="0"/>
                  </a:cubicBezTo>
                  <a:cubicBezTo>
                    <a:pt x="37" y="0"/>
                    <a:pt x="46" y="13"/>
                    <a:pt x="46" y="13"/>
                  </a:cubicBezTo>
                  <a:cubicBezTo>
                    <a:pt x="46" y="13"/>
                    <a:pt x="31" y="9"/>
                    <a:pt x="31" y="20"/>
                  </a:cubicBezTo>
                  <a:cubicBezTo>
                    <a:pt x="32" y="30"/>
                    <a:pt x="37" y="85"/>
                    <a:pt x="37" y="120"/>
                  </a:cubicBezTo>
                  <a:cubicBezTo>
                    <a:pt x="37" y="156"/>
                    <a:pt x="40" y="249"/>
                    <a:pt x="36" y="266"/>
                  </a:cubicBezTo>
                  <a:cubicBezTo>
                    <a:pt x="32" y="284"/>
                    <a:pt x="20" y="290"/>
                    <a:pt x="17" y="267"/>
                  </a:cubicBezTo>
                  <a:cubicBezTo>
                    <a:pt x="15" y="245"/>
                    <a:pt x="15" y="123"/>
                    <a:pt x="16" y="100"/>
                  </a:cubicBezTo>
                  <a:cubicBezTo>
                    <a:pt x="16" y="76"/>
                    <a:pt x="20" y="27"/>
                    <a:pt x="18" y="21"/>
                  </a:cubicBezTo>
                  <a:cubicBezTo>
                    <a:pt x="15" y="14"/>
                    <a:pt x="8" y="9"/>
                    <a:pt x="0" y="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Calibri" panose="020F0502020204030204"/>
                <a:ea typeface="+mn-ea"/>
                <a:cs typeface="+mn-cs"/>
              </a:endParaRPr>
            </a:p>
          </p:txBody>
        </p:sp>
      </p:grpSp>
      <p:pic>
        <p:nvPicPr>
          <p:cNvPr id="59" name="Picture 58">
            <a:extLst>
              <a:ext uri="{FF2B5EF4-FFF2-40B4-BE49-F238E27FC236}">
                <a16:creationId xmlns:a16="http://schemas.microsoft.com/office/drawing/2014/main" id="{33FF242B-05F4-4E02-98D3-0F9ADA123224}"/>
              </a:ext>
            </a:extLst>
          </p:cNvPr>
          <p:cNvPicPr>
            <a:picLocks noChangeAspect="1"/>
          </p:cNvPicPr>
          <p:nvPr/>
        </p:nvPicPr>
        <p:blipFill>
          <a:blip r:embed="rId3"/>
          <a:stretch>
            <a:fillRect/>
          </a:stretch>
        </p:blipFill>
        <p:spPr>
          <a:xfrm>
            <a:off x="6596651" y="3793710"/>
            <a:ext cx="2547349" cy="1349790"/>
          </a:xfrm>
          <a:prstGeom prst="rect">
            <a:avLst/>
          </a:prstGeom>
        </p:spPr>
      </p:pic>
    </p:spTree>
    <p:extLst>
      <p:ext uri="{BB962C8B-B14F-4D97-AF65-F5344CB8AC3E}">
        <p14:creationId xmlns:p14="http://schemas.microsoft.com/office/powerpoint/2010/main" val="5420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41"/>
                                        </p:tgtEl>
                                        <p:attrNameLst>
                                          <p:attrName>style.visibility</p:attrName>
                                        </p:attrNameLst>
                                      </p:cBhvr>
                                      <p:to>
                                        <p:strVal val="visible"/>
                                      </p:to>
                                    </p:set>
                                    <p:animEffect transition="in" filter="fade">
                                      <p:cBhvr>
                                        <p:cTn id="55" dur="1000"/>
                                        <p:tgtEl>
                                          <p:spTgt spid="241"/>
                                        </p:tgtEl>
                                      </p:cBhvr>
                                    </p:animEffect>
                                    <p:anim calcmode="lin" valueType="num">
                                      <p:cBhvr>
                                        <p:cTn id="56" dur="1000" fill="hold"/>
                                        <p:tgtEl>
                                          <p:spTgt spid="241"/>
                                        </p:tgtEl>
                                        <p:attrNameLst>
                                          <p:attrName>ppt_x</p:attrName>
                                        </p:attrNameLst>
                                      </p:cBhvr>
                                      <p:tavLst>
                                        <p:tav tm="0">
                                          <p:val>
                                            <p:strVal val="#ppt_x"/>
                                          </p:val>
                                        </p:tav>
                                        <p:tav tm="100000">
                                          <p:val>
                                            <p:strVal val="#ppt_x"/>
                                          </p:val>
                                        </p:tav>
                                      </p:tavLst>
                                    </p:anim>
                                    <p:anim calcmode="lin" valueType="num">
                                      <p:cBhvr>
                                        <p:cTn id="57" dur="1000" fill="hold"/>
                                        <p:tgtEl>
                                          <p:spTgt spid="24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45"/>
                                        </p:tgtEl>
                                        <p:attrNameLst>
                                          <p:attrName>style.visibility</p:attrName>
                                        </p:attrNameLst>
                                      </p:cBhvr>
                                      <p:to>
                                        <p:strVal val="visible"/>
                                      </p:to>
                                    </p:set>
                                    <p:animEffect transition="in" filter="fade">
                                      <p:cBhvr>
                                        <p:cTn id="60" dur="1000"/>
                                        <p:tgtEl>
                                          <p:spTgt spid="245"/>
                                        </p:tgtEl>
                                      </p:cBhvr>
                                    </p:animEffect>
                                    <p:anim calcmode="lin" valueType="num">
                                      <p:cBhvr>
                                        <p:cTn id="61" dur="1000" fill="hold"/>
                                        <p:tgtEl>
                                          <p:spTgt spid="245"/>
                                        </p:tgtEl>
                                        <p:attrNameLst>
                                          <p:attrName>ppt_x</p:attrName>
                                        </p:attrNameLst>
                                      </p:cBhvr>
                                      <p:tavLst>
                                        <p:tav tm="0">
                                          <p:val>
                                            <p:strVal val="#ppt_x"/>
                                          </p:val>
                                        </p:tav>
                                        <p:tav tm="100000">
                                          <p:val>
                                            <p:strVal val="#ppt_x"/>
                                          </p:val>
                                        </p:tav>
                                      </p:tavLst>
                                    </p:anim>
                                    <p:anim calcmode="lin" valueType="num">
                                      <p:cBhvr>
                                        <p:cTn id="62" dur="1000" fill="hold"/>
                                        <p:tgtEl>
                                          <p:spTgt spid="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517C"/>
        </a:solidFill>
        <a:effectLst/>
      </p:bgPr>
    </p:bg>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214325" y="343400"/>
            <a:ext cx="7551300" cy="72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Software for Mind-Map Creation</a:t>
            </a:r>
            <a:endParaRPr sz="4000" dirty="0"/>
          </a:p>
        </p:txBody>
      </p:sp>
      <p:graphicFrame>
        <p:nvGraphicFramePr>
          <p:cNvPr id="2" name="Diagram 1">
            <a:extLst>
              <a:ext uri="{FF2B5EF4-FFF2-40B4-BE49-F238E27FC236}">
                <a16:creationId xmlns:a16="http://schemas.microsoft.com/office/drawing/2014/main" id="{4504CB54-65B2-46C6-AD75-C6BB041F61FA}"/>
              </a:ext>
            </a:extLst>
          </p:cNvPr>
          <p:cNvGraphicFramePr/>
          <p:nvPr>
            <p:extLst>
              <p:ext uri="{D42A27DB-BD31-4B8C-83A1-F6EECF244321}">
                <p14:modId xmlns:p14="http://schemas.microsoft.com/office/powerpoint/2010/main" val="152400880"/>
              </p:ext>
            </p:extLst>
          </p:nvPr>
        </p:nvGraphicFramePr>
        <p:xfrm>
          <a:off x="1378375" y="1070900"/>
          <a:ext cx="2515378" cy="3926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040CEBF2-0AB2-4B61-B24A-3B7A41B3D841}"/>
              </a:ext>
            </a:extLst>
          </p:cNvPr>
          <p:cNvGraphicFramePr/>
          <p:nvPr>
            <p:extLst>
              <p:ext uri="{D42A27DB-BD31-4B8C-83A1-F6EECF244321}">
                <p14:modId xmlns:p14="http://schemas.microsoft.com/office/powerpoint/2010/main" val="3914147707"/>
              </p:ext>
            </p:extLst>
          </p:nvPr>
        </p:nvGraphicFramePr>
        <p:xfrm>
          <a:off x="5057803" y="1070900"/>
          <a:ext cx="2515378" cy="39264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B675BAB5-D306-4E5B-AF5E-4CA0D33360B4}"/>
              </a:ext>
            </a:extLst>
          </p:cNvPr>
          <p:cNvPicPr>
            <a:picLocks noChangeAspect="1"/>
          </p:cNvPicPr>
          <p:nvPr/>
        </p:nvPicPr>
        <p:blipFill>
          <a:blip r:embed="rId13"/>
          <a:stretch>
            <a:fillRect/>
          </a:stretch>
        </p:blipFill>
        <p:spPr>
          <a:xfrm rot="19901259">
            <a:off x="62486" y="1277417"/>
            <a:ext cx="1001011" cy="515985"/>
          </a:xfrm>
          <a:prstGeom prst="rect">
            <a:avLst/>
          </a:prstGeom>
        </p:spPr>
      </p:pic>
      <p:pic>
        <p:nvPicPr>
          <p:cNvPr id="7" name="Picture 6">
            <a:extLst>
              <a:ext uri="{FF2B5EF4-FFF2-40B4-BE49-F238E27FC236}">
                <a16:creationId xmlns:a16="http://schemas.microsoft.com/office/drawing/2014/main" id="{937D52B3-3DCC-4B89-9672-ADA40037B434}"/>
              </a:ext>
            </a:extLst>
          </p:cNvPr>
          <p:cNvPicPr>
            <a:picLocks noChangeAspect="1"/>
          </p:cNvPicPr>
          <p:nvPr/>
        </p:nvPicPr>
        <p:blipFill>
          <a:blip r:embed="rId14"/>
          <a:stretch>
            <a:fillRect/>
          </a:stretch>
        </p:blipFill>
        <p:spPr>
          <a:xfrm>
            <a:off x="562991" y="1953734"/>
            <a:ext cx="626449" cy="666435"/>
          </a:xfrm>
          <a:prstGeom prst="rect">
            <a:avLst/>
          </a:prstGeom>
        </p:spPr>
      </p:pic>
      <p:pic>
        <p:nvPicPr>
          <p:cNvPr id="8" name="Picture 7">
            <a:extLst>
              <a:ext uri="{FF2B5EF4-FFF2-40B4-BE49-F238E27FC236}">
                <a16:creationId xmlns:a16="http://schemas.microsoft.com/office/drawing/2014/main" id="{36A8D58B-A7EB-4651-A2EE-1402D8C42C68}"/>
              </a:ext>
            </a:extLst>
          </p:cNvPr>
          <p:cNvPicPr>
            <a:picLocks noChangeAspect="1"/>
          </p:cNvPicPr>
          <p:nvPr/>
        </p:nvPicPr>
        <p:blipFill>
          <a:blip r:embed="rId15"/>
          <a:stretch>
            <a:fillRect/>
          </a:stretch>
        </p:blipFill>
        <p:spPr>
          <a:xfrm rot="19180011">
            <a:off x="-78154" y="4216007"/>
            <a:ext cx="1563131" cy="332581"/>
          </a:xfrm>
          <a:prstGeom prst="rect">
            <a:avLst/>
          </a:prstGeom>
        </p:spPr>
      </p:pic>
      <p:pic>
        <p:nvPicPr>
          <p:cNvPr id="9" name="Picture 8">
            <a:extLst>
              <a:ext uri="{FF2B5EF4-FFF2-40B4-BE49-F238E27FC236}">
                <a16:creationId xmlns:a16="http://schemas.microsoft.com/office/drawing/2014/main" id="{8C3AB3E1-9876-4DCA-AC46-7D90E438DE5A}"/>
              </a:ext>
            </a:extLst>
          </p:cNvPr>
          <p:cNvPicPr>
            <a:picLocks noChangeAspect="1"/>
          </p:cNvPicPr>
          <p:nvPr/>
        </p:nvPicPr>
        <p:blipFill>
          <a:blip r:embed="rId16"/>
          <a:stretch>
            <a:fillRect/>
          </a:stretch>
        </p:blipFill>
        <p:spPr>
          <a:xfrm rot="1480565">
            <a:off x="241858" y="2873331"/>
            <a:ext cx="894729" cy="894729"/>
          </a:xfrm>
          <a:prstGeom prst="rect">
            <a:avLst/>
          </a:prstGeom>
        </p:spPr>
      </p:pic>
      <p:pic>
        <p:nvPicPr>
          <p:cNvPr id="10" name="Picture 9">
            <a:extLst>
              <a:ext uri="{FF2B5EF4-FFF2-40B4-BE49-F238E27FC236}">
                <a16:creationId xmlns:a16="http://schemas.microsoft.com/office/drawing/2014/main" id="{931F1FED-BB8E-4B37-B417-9B612F22BEB8}"/>
              </a:ext>
            </a:extLst>
          </p:cNvPr>
          <p:cNvPicPr>
            <a:picLocks noChangeAspect="1"/>
          </p:cNvPicPr>
          <p:nvPr/>
        </p:nvPicPr>
        <p:blipFill>
          <a:blip r:embed="rId17"/>
          <a:stretch>
            <a:fillRect/>
          </a:stretch>
        </p:blipFill>
        <p:spPr>
          <a:xfrm rot="20292416">
            <a:off x="7908398" y="889036"/>
            <a:ext cx="952500" cy="952500"/>
          </a:xfrm>
          <a:prstGeom prst="rect">
            <a:avLst/>
          </a:prstGeom>
        </p:spPr>
      </p:pic>
      <p:pic>
        <p:nvPicPr>
          <p:cNvPr id="11" name="Picture 10">
            <a:extLst>
              <a:ext uri="{FF2B5EF4-FFF2-40B4-BE49-F238E27FC236}">
                <a16:creationId xmlns:a16="http://schemas.microsoft.com/office/drawing/2014/main" id="{EF16FCD5-8417-4451-BCE3-9C99BC67F9EB}"/>
              </a:ext>
            </a:extLst>
          </p:cNvPr>
          <p:cNvPicPr>
            <a:picLocks noChangeAspect="1"/>
          </p:cNvPicPr>
          <p:nvPr/>
        </p:nvPicPr>
        <p:blipFill>
          <a:blip r:embed="rId18"/>
          <a:stretch>
            <a:fillRect/>
          </a:stretch>
        </p:blipFill>
        <p:spPr>
          <a:xfrm rot="19089093">
            <a:off x="7717046" y="2542198"/>
            <a:ext cx="1344012" cy="474916"/>
          </a:xfrm>
          <a:prstGeom prst="rect">
            <a:avLst/>
          </a:prstGeom>
        </p:spPr>
      </p:pic>
      <p:pic>
        <p:nvPicPr>
          <p:cNvPr id="12" name="Picture 11">
            <a:extLst>
              <a:ext uri="{FF2B5EF4-FFF2-40B4-BE49-F238E27FC236}">
                <a16:creationId xmlns:a16="http://schemas.microsoft.com/office/drawing/2014/main" id="{B2BC4B68-6395-4938-9A65-61F521F1867C}"/>
              </a:ext>
            </a:extLst>
          </p:cNvPr>
          <p:cNvPicPr>
            <a:picLocks noChangeAspect="1"/>
          </p:cNvPicPr>
          <p:nvPr/>
        </p:nvPicPr>
        <p:blipFill>
          <a:blip r:embed="rId19"/>
          <a:stretch>
            <a:fillRect/>
          </a:stretch>
        </p:blipFill>
        <p:spPr>
          <a:xfrm rot="1666082">
            <a:off x="7700304" y="4015609"/>
            <a:ext cx="1368688" cy="494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9450981-7A92-4267-8B42-432DAA56C9BA}"/>
              </a:ext>
            </a:extLst>
          </p:cNvPr>
          <p:cNvGraphicFramePr/>
          <p:nvPr>
            <p:extLst>
              <p:ext uri="{D42A27DB-BD31-4B8C-83A1-F6EECF244321}">
                <p14:modId xmlns:p14="http://schemas.microsoft.com/office/powerpoint/2010/main" val="1391794206"/>
              </p:ext>
            </p:extLst>
          </p:nvPr>
        </p:nvGraphicFramePr>
        <p:xfrm>
          <a:off x="352874" y="654145"/>
          <a:ext cx="5845908" cy="4192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352C200-2702-41B2-BC01-573388352B48}"/>
              </a:ext>
            </a:extLst>
          </p:cNvPr>
          <p:cNvSpPr txBox="1"/>
          <p:nvPr/>
        </p:nvSpPr>
        <p:spPr>
          <a:xfrm>
            <a:off x="291904" y="297085"/>
            <a:ext cx="5545370" cy="461665"/>
          </a:xfrm>
          <a:prstGeom prst="rect">
            <a:avLst/>
          </a:prstGeom>
          <a:noFill/>
        </p:spPr>
        <p:txBody>
          <a:bodyPr wrap="square" rtlCol="0">
            <a:spAutoFit/>
          </a:bodyPr>
          <a:lstStyle/>
          <a:p>
            <a:r>
              <a:rPr lang="en-IN" sz="2400" b="1" dirty="0">
                <a:solidFill>
                  <a:schemeClr val="tx1"/>
                </a:solidFill>
                <a:latin typeface="Arial Rounded MT Bold" panose="020F0704030504030204" pitchFamily="34" charset="0"/>
              </a:rPr>
              <a:t>Online </a:t>
            </a:r>
            <a:r>
              <a:rPr lang="en-IN" sz="2400" b="1" dirty="0" err="1">
                <a:solidFill>
                  <a:schemeClr val="tx1"/>
                </a:solidFill>
                <a:latin typeface="Arial Rounded MT Bold" panose="020F0704030504030204" pitchFamily="34" charset="0"/>
              </a:rPr>
              <a:t>Mindmap</a:t>
            </a:r>
            <a:r>
              <a:rPr lang="en-IN" sz="2400" b="1" dirty="0">
                <a:solidFill>
                  <a:schemeClr val="tx1"/>
                </a:solidFill>
                <a:latin typeface="Arial Rounded MT Bold" panose="020F0704030504030204" pitchFamily="34" charset="0"/>
              </a:rPr>
              <a:t> Creation  Tools</a:t>
            </a:r>
          </a:p>
        </p:txBody>
      </p:sp>
      <p:pic>
        <p:nvPicPr>
          <p:cNvPr id="3074" name="Picture 2" descr="10 Real Life Uses of Mind Maps">
            <a:extLst>
              <a:ext uri="{FF2B5EF4-FFF2-40B4-BE49-F238E27FC236}">
                <a16:creationId xmlns:a16="http://schemas.microsoft.com/office/drawing/2014/main" id="{DD8C5F1F-B2B9-47F7-82B3-00C0D7659B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4430" y="-10632"/>
            <a:ext cx="2839569" cy="190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38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28A5BF-3330-1C58-9634-16D1EC5D670C}"/>
              </a:ext>
            </a:extLst>
          </p:cNvPr>
          <p:cNvPicPr>
            <a:picLocks noChangeAspect="1"/>
          </p:cNvPicPr>
          <p:nvPr/>
        </p:nvPicPr>
        <p:blipFill>
          <a:blip r:embed="rId2"/>
          <a:stretch>
            <a:fillRect/>
          </a:stretch>
        </p:blipFill>
        <p:spPr>
          <a:xfrm>
            <a:off x="0" y="951118"/>
            <a:ext cx="9144000" cy="35257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40D17-E461-4FBD-8FE9-FCCB493A56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4" name="Picture 3">
            <a:extLst>
              <a:ext uri="{FF2B5EF4-FFF2-40B4-BE49-F238E27FC236}">
                <a16:creationId xmlns:a16="http://schemas.microsoft.com/office/drawing/2014/main" id="{FA3EA7F8-4177-4CB9-8BEF-420F8496BE75}"/>
              </a:ext>
            </a:extLst>
          </p:cNvPr>
          <p:cNvPicPr>
            <a:picLocks noChangeAspect="1"/>
          </p:cNvPicPr>
          <p:nvPr/>
        </p:nvPicPr>
        <p:blipFill>
          <a:blip r:embed="rId2"/>
          <a:stretch>
            <a:fillRect/>
          </a:stretch>
        </p:blipFill>
        <p:spPr>
          <a:xfrm>
            <a:off x="0" y="340713"/>
            <a:ext cx="9144000" cy="4423145"/>
          </a:xfrm>
          <a:prstGeom prst="rect">
            <a:avLst/>
          </a:prstGeom>
        </p:spPr>
      </p:pic>
    </p:spTree>
    <p:extLst>
      <p:ext uri="{BB962C8B-B14F-4D97-AF65-F5344CB8AC3E}">
        <p14:creationId xmlns:p14="http://schemas.microsoft.com/office/powerpoint/2010/main" val="256589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F6262F-F694-ED1B-8879-E893466C65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4" name="Picture 3">
            <a:extLst>
              <a:ext uri="{FF2B5EF4-FFF2-40B4-BE49-F238E27FC236}">
                <a16:creationId xmlns:a16="http://schemas.microsoft.com/office/drawing/2014/main" id="{459790C3-244E-4B70-10C0-E967BCC5DF4D}"/>
              </a:ext>
            </a:extLst>
          </p:cNvPr>
          <p:cNvPicPr>
            <a:picLocks noChangeAspect="1"/>
          </p:cNvPicPr>
          <p:nvPr/>
        </p:nvPicPr>
        <p:blipFill>
          <a:blip r:embed="rId2"/>
          <a:stretch>
            <a:fillRect/>
          </a:stretch>
        </p:blipFill>
        <p:spPr>
          <a:xfrm>
            <a:off x="561976" y="733425"/>
            <a:ext cx="7286624" cy="4210050"/>
          </a:xfrm>
          <a:prstGeom prst="rect">
            <a:avLst/>
          </a:prstGeom>
        </p:spPr>
      </p:pic>
    </p:spTree>
    <p:extLst>
      <p:ext uri="{BB962C8B-B14F-4D97-AF65-F5344CB8AC3E}">
        <p14:creationId xmlns:p14="http://schemas.microsoft.com/office/powerpoint/2010/main" val="3669884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915623-D5BF-1EE6-D0D0-C1D16DE80A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4" name="Picture 3">
            <a:extLst>
              <a:ext uri="{FF2B5EF4-FFF2-40B4-BE49-F238E27FC236}">
                <a16:creationId xmlns:a16="http://schemas.microsoft.com/office/drawing/2014/main" id="{68B61E94-DDE3-1C8D-246D-B89111E1B847}"/>
              </a:ext>
            </a:extLst>
          </p:cNvPr>
          <p:cNvPicPr>
            <a:picLocks noChangeAspect="1"/>
          </p:cNvPicPr>
          <p:nvPr/>
        </p:nvPicPr>
        <p:blipFill>
          <a:blip r:embed="rId2"/>
          <a:stretch>
            <a:fillRect/>
          </a:stretch>
        </p:blipFill>
        <p:spPr>
          <a:xfrm>
            <a:off x="0" y="294640"/>
            <a:ext cx="9144000" cy="4762177"/>
          </a:xfrm>
          <a:prstGeom prst="rect">
            <a:avLst/>
          </a:prstGeom>
        </p:spPr>
      </p:pic>
    </p:spTree>
    <p:extLst>
      <p:ext uri="{BB962C8B-B14F-4D97-AF65-F5344CB8AC3E}">
        <p14:creationId xmlns:p14="http://schemas.microsoft.com/office/powerpoint/2010/main" val="983163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E17653-709B-42EE-BB7B-8B04499AE0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5" name="Picture 4">
            <a:extLst>
              <a:ext uri="{FF2B5EF4-FFF2-40B4-BE49-F238E27FC236}">
                <a16:creationId xmlns:a16="http://schemas.microsoft.com/office/drawing/2014/main" id="{A8C8BA65-676B-1D6F-2BF0-E628D988AA74}"/>
              </a:ext>
            </a:extLst>
          </p:cNvPr>
          <p:cNvPicPr>
            <a:picLocks noChangeAspect="1"/>
          </p:cNvPicPr>
          <p:nvPr/>
        </p:nvPicPr>
        <p:blipFill>
          <a:blip r:embed="rId2"/>
          <a:stretch>
            <a:fillRect/>
          </a:stretch>
        </p:blipFill>
        <p:spPr>
          <a:xfrm>
            <a:off x="122842" y="205539"/>
            <a:ext cx="8898316" cy="4732421"/>
          </a:xfrm>
          <a:prstGeom prst="rect">
            <a:avLst/>
          </a:prstGeom>
        </p:spPr>
      </p:pic>
    </p:spTree>
    <p:extLst>
      <p:ext uri="{BB962C8B-B14F-4D97-AF65-F5344CB8AC3E}">
        <p14:creationId xmlns:p14="http://schemas.microsoft.com/office/powerpoint/2010/main" val="48956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B62EBF-2846-4E6C-BFD1-FF53379F0B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4" name="Picture 3">
            <a:extLst>
              <a:ext uri="{FF2B5EF4-FFF2-40B4-BE49-F238E27FC236}">
                <a16:creationId xmlns:a16="http://schemas.microsoft.com/office/drawing/2014/main" id="{B3926577-B1BA-4BA5-A1A3-E5A7D2398BE2}"/>
              </a:ext>
            </a:extLst>
          </p:cNvPr>
          <p:cNvPicPr>
            <a:picLocks noChangeAspect="1"/>
          </p:cNvPicPr>
          <p:nvPr/>
        </p:nvPicPr>
        <p:blipFill>
          <a:blip r:embed="rId2"/>
          <a:stretch>
            <a:fillRect/>
          </a:stretch>
        </p:blipFill>
        <p:spPr>
          <a:xfrm>
            <a:off x="0" y="824948"/>
            <a:ext cx="9143999" cy="4318552"/>
          </a:xfrm>
          <a:prstGeom prst="rect">
            <a:avLst/>
          </a:prstGeom>
        </p:spPr>
      </p:pic>
      <p:sp>
        <p:nvSpPr>
          <p:cNvPr id="5" name="Rectangle 4">
            <a:extLst>
              <a:ext uri="{FF2B5EF4-FFF2-40B4-BE49-F238E27FC236}">
                <a16:creationId xmlns:a16="http://schemas.microsoft.com/office/drawing/2014/main" id="{AE12405C-290D-454C-9F22-1A8531DC6021}"/>
              </a:ext>
            </a:extLst>
          </p:cNvPr>
          <p:cNvSpPr/>
          <p:nvPr/>
        </p:nvSpPr>
        <p:spPr>
          <a:xfrm>
            <a:off x="741710" y="65446"/>
            <a:ext cx="4698722" cy="769441"/>
          </a:xfrm>
          <a:prstGeom prst="rect">
            <a:avLst/>
          </a:prstGeom>
          <a:noFill/>
        </p:spPr>
        <p:txBody>
          <a:bodyPr wrap="none" lIns="91440" tIns="45720" rIns="91440" bIns="45720">
            <a:spAutoFit/>
          </a:bodyPr>
          <a:lstStyle/>
          <a:p>
            <a:pPr algn="ct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Hindi Mind-Maps</a:t>
            </a:r>
          </a:p>
        </p:txBody>
      </p:sp>
    </p:spTree>
    <p:extLst>
      <p:ext uri="{BB962C8B-B14F-4D97-AF65-F5344CB8AC3E}">
        <p14:creationId xmlns:p14="http://schemas.microsoft.com/office/powerpoint/2010/main" val="233748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8D8063-9CC7-4986-8360-E08C62B86F8C}"/>
              </a:ext>
            </a:extLst>
          </p:cNvPr>
          <p:cNvSpPr>
            <a:spLocks noGrp="1"/>
          </p:cNvSpPr>
          <p:nvPr>
            <p:ph type="title"/>
          </p:nvPr>
        </p:nvSpPr>
        <p:spPr>
          <a:xfrm>
            <a:off x="196514" y="0"/>
            <a:ext cx="5385579" cy="606062"/>
          </a:xfrm>
        </p:spPr>
        <p:txBody>
          <a:bodyPr/>
          <a:lstStyle/>
          <a:p>
            <a:r>
              <a:rPr lang="en-IN" dirty="0"/>
              <a:t>Session is all about ……………..</a:t>
            </a:r>
          </a:p>
        </p:txBody>
      </p:sp>
      <p:sp>
        <p:nvSpPr>
          <p:cNvPr id="2" name="Slide Number Placeholder 1">
            <a:extLst>
              <a:ext uri="{FF2B5EF4-FFF2-40B4-BE49-F238E27FC236}">
                <a16:creationId xmlns:a16="http://schemas.microsoft.com/office/drawing/2014/main" id="{60EB9C7E-66F3-4E0C-9701-34852ED52F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aphicFrame>
        <p:nvGraphicFramePr>
          <p:cNvPr id="6" name="Diagram 5">
            <a:extLst>
              <a:ext uri="{FF2B5EF4-FFF2-40B4-BE49-F238E27FC236}">
                <a16:creationId xmlns:a16="http://schemas.microsoft.com/office/drawing/2014/main" id="{C6274C11-E72F-48C8-8B6A-B95D001DB7AA}"/>
              </a:ext>
            </a:extLst>
          </p:cNvPr>
          <p:cNvGraphicFramePr/>
          <p:nvPr>
            <p:extLst>
              <p:ext uri="{D42A27DB-BD31-4B8C-83A1-F6EECF244321}">
                <p14:modId xmlns:p14="http://schemas.microsoft.com/office/powerpoint/2010/main" val="2665665270"/>
              </p:ext>
            </p:extLst>
          </p:nvPr>
        </p:nvGraphicFramePr>
        <p:xfrm>
          <a:off x="2140825" y="935063"/>
          <a:ext cx="6431675" cy="393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10 Real Life Uses of Mind Maps">
            <a:extLst>
              <a:ext uri="{FF2B5EF4-FFF2-40B4-BE49-F238E27FC236}">
                <a16:creationId xmlns:a16="http://schemas.microsoft.com/office/drawing/2014/main" id="{5000F363-84E4-4BE9-AF39-4FF1E983D5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34" y="1718272"/>
            <a:ext cx="2317898" cy="22554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A3FB87A-9B40-4769-B968-7ECFAF788D6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047197" y="-12876"/>
            <a:ext cx="2096803" cy="1237876"/>
          </a:xfrm>
          <a:prstGeom prst="rect">
            <a:avLst/>
          </a:prstGeom>
        </p:spPr>
      </p:pic>
    </p:spTree>
    <p:extLst>
      <p:ext uri="{BB962C8B-B14F-4D97-AF65-F5344CB8AC3E}">
        <p14:creationId xmlns:p14="http://schemas.microsoft.com/office/powerpoint/2010/main" val="1929853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6B75E1F2-14FB-4788-B9FC-ECE32395C5C7}"/>
                                            </p:graphicEl>
                                          </p:spTgt>
                                        </p:tgtEl>
                                        <p:attrNameLst>
                                          <p:attrName>style.visibility</p:attrName>
                                        </p:attrNameLst>
                                      </p:cBhvr>
                                      <p:to>
                                        <p:strVal val="visible"/>
                                      </p:to>
                                    </p:set>
                                    <p:animEffect transition="in" filter="fade">
                                      <p:cBhvr>
                                        <p:cTn id="7" dur="1000"/>
                                        <p:tgtEl>
                                          <p:spTgt spid="6">
                                            <p:graphicEl>
                                              <a:dgm id="{6B75E1F2-14FB-4788-B9FC-ECE32395C5C7}"/>
                                            </p:graphicEl>
                                          </p:spTgt>
                                        </p:tgtEl>
                                      </p:cBhvr>
                                    </p:animEffect>
                                    <p:anim calcmode="lin" valueType="num">
                                      <p:cBhvr>
                                        <p:cTn id="8" dur="1000" fill="hold"/>
                                        <p:tgtEl>
                                          <p:spTgt spid="6">
                                            <p:graphicEl>
                                              <a:dgm id="{6B75E1F2-14FB-4788-B9FC-ECE32395C5C7}"/>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6B75E1F2-14FB-4788-B9FC-ECE32395C5C7}"/>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16690CD2-3F78-4711-821B-73ECB020F7D4}"/>
                                            </p:graphicEl>
                                          </p:spTgt>
                                        </p:tgtEl>
                                        <p:attrNameLst>
                                          <p:attrName>style.visibility</p:attrName>
                                        </p:attrNameLst>
                                      </p:cBhvr>
                                      <p:to>
                                        <p:strVal val="visible"/>
                                      </p:to>
                                    </p:set>
                                    <p:animEffect transition="in" filter="fade">
                                      <p:cBhvr>
                                        <p:cTn id="12" dur="1000"/>
                                        <p:tgtEl>
                                          <p:spTgt spid="6">
                                            <p:graphicEl>
                                              <a:dgm id="{16690CD2-3F78-4711-821B-73ECB020F7D4}"/>
                                            </p:graphicEl>
                                          </p:spTgt>
                                        </p:tgtEl>
                                      </p:cBhvr>
                                    </p:animEffect>
                                    <p:anim calcmode="lin" valueType="num">
                                      <p:cBhvr>
                                        <p:cTn id="13" dur="1000" fill="hold"/>
                                        <p:tgtEl>
                                          <p:spTgt spid="6">
                                            <p:graphicEl>
                                              <a:dgm id="{16690CD2-3F78-4711-821B-73ECB020F7D4}"/>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16690CD2-3F78-4711-821B-73ECB020F7D4}"/>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graphicEl>
                                              <a:dgm id="{4683E3A4-7D3B-4AEC-B31A-8E778EAB364B}"/>
                                            </p:graphicEl>
                                          </p:spTgt>
                                        </p:tgtEl>
                                        <p:attrNameLst>
                                          <p:attrName>style.visibility</p:attrName>
                                        </p:attrNameLst>
                                      </p:cBhvr>
                                      <p:to>
                                        <p:strVal val="visible"/>
                                      </p:to>
                                    </p:set>
                                    <p:animEffect transition="in" filter="fade">
                                      <p:cBhvr>
                                        <p:cTn id="17" dur="1000"/>
                                        <p:tgtEl>
                                          <p:spTgt spid="6">
                                            <p:graphicEl>
                                              <a:dgm id="{4683E3A4-7D3B-4AEC-B31A-8E778EAB364B}"/>
                                            </p:graphicEl>
                                          </p:spTgt>
                                        </p:tgtEl>
                                      </p:cBhvr>
                                    </p:animEffect>
                                    <p:anim calcmode="lin" valueType="num">
                                      <p:cBhvr>
                                        <p:cTn id="18" dur="1000" fill="hold"/>
                                        <p:tgtEl>
                                          <p:spTgt spid="6">
                                            <p:graphicEl>
                                              <a:dgm id="{4683E3A4-7D3B-4AEC-B31A-8E778EAB364B}"/>
                                            </p:graphicEl>
                                          </p:spTgt>
                                        </p:tgtEl>
                                        <p:attrNameLst>
                                          <p:attrName>ppt_x</p:attrName>
                                        </p:attrNameLst>
                                      </p:cBhvr>
                                      <p:tavLst>
                                        <p:tav tm="0">
                                          <p:val>
                                            <p:strVal val="#ppt_x"/>
                                          </p:val>
                                        </p:tav>
                                        <p:tav tm="100000">
                                          <p:val>
                                            <p:strVal val="#ppt_x"/>
                                          </p:val>
                                        </p:tav>
                                      </p:tavLst>
                                    </p:anim>
                                    <p:anim calcmode="lin" valueType="num">
                                      <p:cBhvr>
                                        <p:cTn id="19" dur="1000" fill="hold"/>
                                        <p:tgtEl>
                                          <p:spTgt spid="6">
                                            <p:graphicEl>
                                              <a:dgm id="{4683E3A4-7D3B-4AEC-B31A-8E778EAB364B}"/>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graphicEl>
                                              <a:dgm id="{CB99084B-D6D9-4689-ADF3-8FBCE28884E9}"/>
                                            </p:graphicEl>
                                          </p:spTgt>
                                        </p:tgtEl>
                                        <p:attrNameLst>
                                          <p:attrName>style.visibility</p:attrName>
                                        </p:attrNameLst>
                                      </p:cBhvr>
                                      <p:to>
                                        <p:strVal val="visible"/>
                                      </p:to>
                                    </p:set>
                                    <p:animEffect transition="in" filter="fade">
                                      <p:cBhvr>
                                        <p:cTn id="24" dur="1000"/>
                                        <p:tgtEl>
                                          <p:spTgt spid="6">
                                            <p:graphicEl>
                                              <a:dgm id="{CB99084B-D6D9-4689-ADF3-8FBCE28884E9}"/>
                                            </p:graphicEl>
                                          </p:spTgt>
                                        </p:tgtEl>
                                      </p:cBhvr>
                                    </p:animEffect>
                                    <p:anim calcmode="lin" valueType="num">
                                      <p:cBhvr>
                                        <p:cTn id="25" dur="1000" fill="hold"/>
                                        <p:tgtEl>
                                          <p:spTgt spid="6">
                                            <p:graphicEl>
                                              <a:dgm id="{CB99084B-D6D9-4689-ADF3-8FBCE28884E9}"/>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CB99084B-D6D9-4689-ADF3-8FBCE28884E9}"/>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graphicEl>
                                              <a:dgm id="{A76A79E3-754D-45C4-B16F-6BF0EF246F41}"/>
                                            </p:graphicEl>
                                          </p:spTgt>
                                        </p:tgtEl>
                                        <p:attrNameLst>
                                          <p:attrName>style.visibility</p:attrName>
                                        </p:attrNameLst>
                                      </p:cBhvr>
                                      <p:to>
                                        <p:strVal val="visible"/>
                                      </p:to>
                                    </p:set>
                                    <p:animEffect transition="in" filter="fade">
                                      <p:cBhvr>
                                        <p:cTn id="29" dur="1000"/>
                                        <p:tgtEl>
                                          <p:spTgt spid="6">
                                            <p:graphicEl>
                                              <a:dgm id="{A76A79E3-754D-45C4-B16F-6BF0EF246F41}"/>
                                            </p:graphicEl>
                                          </p:spTgt>
                                        </p:tgtEl>
                                      </p:cBhvr>
                                    </p:animEffect>
                                    <p:anim calcmode="lin" valueType="num">
                                      <p:cBhvr>
                                        <p:cTn id="30" dur="1000" fill="hold"/>
                                        <p:tgtEl>
                                          <p:spTgt spid="6">
                                            <p:graphicEl>
                                              <a:dgm id="{A76A79E3-754D-45C4-B16F-6BF0EF246F41}"/>
                                            </p:graphicEl>
                                          </p:spTgt>
                                        </p:tgtEl>
                                        <p:attrNameLst>
                                          <p:attrName>ppt_x</p:attrName>
                                        </p:attrNameLst>
                                      </p:cBhvr>
                                      <p:tavLst>
                                        <p:tav tm="0">
                                          <p:val>
                                            <p:strVal val="#ppt_x"/>
                                          </p:val>
                                        </p:tav>
                                        <p:tav tm="100000">
                                          <p:val>
                                            <p:strVal val="#ppt_x"/>
                                          </p:val>
                                        </p:tav>
                                      </p:tavLst>
                                    </p:anim>
                                    <p:anim calcmode="lin" valueType="num">
                                      <p:cBhvr>
                                        <p:cTn id="31" dur="1000" fill="hold"/>
                                        <p:tgtEl>
                                          <p:spTgt spid="6">
                                            <p:graphicEl>
                                              <a:dgm id="{A76A79E3-754D-45C4-B16F-6BF0EF246F41}"/>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graphicEl>
                                              <a:dgm id="{5934E8DB-FF31-48A3-ADEB-DFF459EF48FB}"/>
                                            </p:graphicEl>
                                          </p:spTgt>
                                        </p:tgtEl>
                                        <p:attrNameLst>
                                          <p:attrName>style.visibility</p:attrName>
                                        </p:attrNameLst>
                                      </p:cBhvr>
                                      <p:to>
                                        <p:strVal val="visible"/>
                                      </p:to>
                                    </p:set>
                                    <p:animEffect transition="in" filter="fade">
                                      <p:cBhvr>
                                        <p:cTn id="36" dur="1000"/>
                                        <p:tgtEl>
                                          <p:spTgt spid="6">
                                            <p:graphicEl>
                                              <a:dgm id="{5934E8DB-FF31-48A3-ADEB-DFF459EF48FB}"/>
                                            </p:graphicEl>
                                          </p:spTgt>
                                        </p:tgtEl>
                                      </p:cBhvr>
                                    </p:animEffect>
                                    <p:anim calcmode="lin" valueType="num">
                                      <p:cBhvr>
                                        <p:cTn id="37" dur="1000" fill="hold"/>
                                        <p:tgtEl>
                                          <p:spTgt spid="6">
                                            <p:graphicEl>
                                              <a:dgm id="{5934E8DB-FF31-48A3-ADEB-DFF459EF48FB}"/>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5934E8DB-FF31-48A3-ADEB-DFF459EF48FB}"/>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graphicEl>
                                              <a:dgm id="{79EC4D85-23BA-4BF5-A92E-4EE00ABF6BEB}"/>
                                            </p:graphicEl>
                                          </p:spTgt>
                                        </p:tgtEl>
                                        <p:attrNameLst>
                                          <p:attrName>style.visibility</p:attrName>
                                        </p:attrNameLst>
                                      </p:cBhvr>
                                      <p:to>
                                        <p:strVal val="visible"/>
                                      </p:to>
                                    </p:set>
                                    <p:animEffect transition="in" filter="fade">
                                      <p:cBhvr>
                                        <p:cTn id="41" dur="1000"/>
                                        <p:tgtEl>
                                          <p:spTgt spid="6">
                                            <p:graphicEl>
                                              <a:dgm id="{79EC4D85-23BA-4BF5-A92E-4EE00ABF6BEB}"/>
                                            </p:graphicEl>
                                          </p:spTgt>
                                        </p:tgtEl>
                                      </p:cBhvr>
                                    </p:animEffect>
                                    <p:anim calcmode="lin" valueType="num">
                                      <p:cBhvr>
                                        <p:cTn id="42" dur="1000" fill="hold"/>
                                        <p:tgtEl>
                                          <p:spTgt spid="6">
                                            <p:graphicEl>
                                              <a:dgm id="{79EC4D85-23BA-4BF5-A92E-4EE00ABF6BEB}"/>
                                            </p:graphicEl>
                                          </p:spTgt>
                                        </p:tgtEl>
                                        <p:attrNameLst>
                                          <p:attrName>ppt_x</p:attrName>
                                        </p:attrNameLst>
                                      </p:cBhvr>
                                      <p:tavLst>
                                        <p:tav tm="0">
                                          <p:val>
                                            <p:strVal val="#ppt_x"/>
                                          </p:val>
                                        </p:tav>
                                        <p:tav tm="100000">
                                          <p:val>
                                            <p:strVal val="#ppt_x"/>
                                          </p:val>
                                        </p:tav>
                                      </p:tavLst>
                                    </p:anim>
                                    <p:anim calcmode="lin" valueType="num">
                                      <p:cBhvr>
                                        <p:cTn id="43" dur="1000" fill="hold"/>
                                        <p:tgtEl>
                                          <p:spTgt spid="6">
                                            <p:graphicEl>
                                              <a:dgm id="{79EC4D85-23BA-4BF5-A92E-4EE00ABF6BE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568F11-8859-416C-9FD7-CD3B3548DA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5" name="Picture 4">
            <a:extLst>
              <a:ext uri="{FF2B5EF4-FFF2-40B4-BE49-F238E27FC236}">
                <a16:creationId xmlns:a16="http://schemas.microsoft.com/office/drawing/2014/main" id="{B1856E45-4EC1-BB81-E32D-798BFE4A34CF}"/>
              </a:ext>
            </a:extLst>
          </p:cNvPr>
          <p:cNvPicPr>
            <a:picLocks noChangeAspect="1"/>
          </p:cNvPicPr>
          <p:nvPr/>
        </p:nvPicPr>
        <p:blipFill>
          <a:blip r:embed="rId2"/>
          <a:stretch>
            <a:fillRect/>
          </a:stretch>
        </p:blipFill>
        <p:spPr>
          <a:xfrm>
            <a:off x="18398" y="0"/>
            <a:ext cx="9107203" cy="5143500"/>
          </a:xfrm>
          <a:prstGeom prst="rect">
            <a:avLst/>
          </a:prstGeom>
        </p:spPr>
      </p:pic>
    </p:spTree>
    <p:extLst>
      <p:ext uri="{BB962C8B-B14F-4D97-AF65-F5344CB8AC3E}">
        <p14:creationId xmlns:p14="http://schemas.microsoft.com/office/powerpoint/2010/main" val="4082538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txBox="1"/>
          <p:nvPr/>
        </p:nvSpPr>
        <p:spPr>
          <a:xfrm>
            <a:off x="335771" y="2171300"/>
            <a:ext cx="8472458" cy="23939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dk1"/>
                </a:solidFill>
                <a:latin typeface="Roboto Slab"/>
                <a:ea typeface="Roboto Slab"/>
                <a:cs typeface="Roboto Slab"/>
                <a:sym typeface="Roboto Slab"/>
              </a:rPr>
              <a:t>Hands-on practice session-Mind-Mapping</a:t>
            </a:r>
          </a:p>
          <a:p>
            <a:pPr marL="0" lvl="0" indent="0" algn="l" rtl="0">
              <a:spcBef>
                <a:spcPts val="0"/>
              </a:spcBef>
              <a:spcAft>
                <a:spcPts val="0"/>
              </a:spcAft>
              <a:buNone/>
            </a:pPr>
            <a:endParaRPr lang="en" sz="3000" dirty="0">
              <a:solidFill>
                <a:schemeClr val="dk1"/>
              </a:solidFill>
              <a:latin typeface="Roboto Slab"/>
              <a:ea typeface="Roboto Slab"/>
              <a:cs typeface="Roboto"/>
              <a:sym typeface="Roboto Slab"/>
            </a:endParaRPr>
          </a:p>
          <a:p>
            <a:pPr marL="457200" lvl="0" indent="-457200" algn="ctr" rtl="0">
              <a:spcBef>
                <a:spcPts val="0"/>
              </a:spcBef>
              <a:spcAft>
                <a:spcPts val="0"/>
              </a:spcAft>
              <a:buFont typeface="Wingdings" panose="05000000000000000000" pitchFamily="2" charset="2"/>
              <a:buChar char="v"/>
            </a:pPr>
            <a:r>
              <a:rPr lang="en" sz="4000" dirty="0">
                <a:solidFill>
                  <a:schemeClr val="dk1"/>
                </a:solidFill>
                <a:latin typeface="Roboto Slab"/>
                <a:ea typeface="Roboto Slab"/>
                <a:cs typeface="Roboto"/>
                <a:sym typeface="Roboto Slab"/>
              </a:rPr>
              <a:t>Xmind</a:t>
            </a:r>
          </a:p>
          <a:p>
            <a:pPr lvl="0" algn="l" rtl="0">
              <a:spcBef>
                <a:spcPts val="0"/>
              </a:spcBef>
              <a:spcAft>
                <a:spcPts val="0"/>
              </a:spcAft>
            </a:pPr>
            <a:endParaRPr dirty="0">
              <a:latin typeface="Roboto"/>
              <a:ea typeface="Roboto"/>
              <a:cs typeface="Roboto"/>
              <a:sym typeface="Roboto"/>
            </a:endParaRPr>
          </a:p>
        </p:txBody>
      </p:sp>
      <p:sp>
        <p:nvSpPr>
          <p:cNvPr id="304" name="Google Shape;304;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pic>
        <p:nvPicPr>
          <p:cNvPr id="4" name="Picture 2" descr="Computer Training Cartoon Images, Stock Photos &amp; Vectors | Shutterstock">
            <a:extLst>
              <a:ext uri="{FF2B5EF4-FFF2-40B4-BE49-F238E27FC236}">
                <a16:creationId xmlns:a16="http://schemas.microsoft.com/office/drawing/2014/main" id="{5024A459-0543-4BBA-8A8D-CBBFEABC45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096"/>
          <a:stretch/>
        </p:blipFill>
        <p:spPr bwMode="auto">
          <a:xfrm>
            <a:off x="6059357" y="0"/>
            <a:ext cx="3084643" cy="2073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anim calcmode="lin" valueType="num">
                                      <p:cBhvr>
                                        <p:cTn id="8" dur="1000" fill="hold"/>
                                        <p:tgtEl>
                                          <p:spTgt spid="302"/>
                                        </p:tgtEl>
                                        <p:attrNameLst>
                                          <p:attrName>ppt_x</p:attrName>
                                        </p:attrNameLst>
                                      </p:cBhvr>
                                      <p:tavLst>
                                        <p:tav tm="0">
                                          <p:val>
                                            <p:strVal val="#ppt_x"/>
                                          </p:val>
                                        </p:tav>
                                        <p:tav tm="100000">
                                          <p:val>
                                            <p:strVal val="#ppt_x"/>
                                          </p:val>
                                        </p:tav>
                                      </p:tavLst>
                                    </p:anim>
                                    <p:anim calcmode="lin" valueType="num">
                                      <p:cBhvr>
                                        <p:cTn id="9" dur="1000" fill="hold"/>
                                        <p:tgtEl>
                                          <p:spTgt spid="3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856C6A-6F81-ADFB-F5F3-AB94E9908F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4" name="Picture 3">
            <a:extLst>
              <a:ext uri="{FF2B5EF4-FFF2-40B4-BE49-F238E27FC236}">
                <a16:creationId xmlns:a16="http://schemas.microsoft.com/office/drawing/2014/main" id="{6B63A4E7-0D29-EA33-1C4D-77CF757ADEAE}"/>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263687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FF8ACE-99CA-9358-C108-162E9E71B3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4" name="Picture 3">
            <a:extLst>
              <a:ext uri="{FF2B5EF4-FFF2-40B4-BE49-F238E27FC236}">
                <a16:creationId xmlns:a16="http://schemas.microsoft.com/office/drawing/2014/main" id="{DFD19E49-DF0A-4001-A153-37114FE69CA2}"/>
              </a:ext>
            </a:extLst>
          </p:cNvPr>
          <p:cNvPicPr>
            <a:picLocks noChangeAspect="1"/>
          </p:cNvPicPr>
          <p:nvPr/>
        </p:nvPicPr>
        <p:blipFill rotWithShape="1">
          <a:blip r:embed="rId2"/>
          <a:srcRect l="14666" t="5312" r="15001" b="11092"/>
          <a:stretch/>
        </p:blipFill>
        <p:spPr>
          <a:xfrm>
            <a:off x="0" y="894080"/>
            <a:ext cx="8757920" cy="4249420"/>
          </a:xfrm>
          <a:prstGeom prst="rect">
            <a:avLst/>
          </a:prstGeom>
        </p:spPr>
      </p:pic>
      <p:sp>
        <p:nvSpPr>
          <p:cNvPr id="5" name="Rectangle 4">
            <a:extLst>
              <a:ext uri="{FF2B5EF4-FFF2-40B4-BE49-F238E27FC236}">
                <a16:creationId xmlns:a16="http://schemas.microsoft.com/office/drawing/2014/main" id="{701B6A1C-5B24-C514-3204-F7F0C5B2714B}"/>
              </a:ext>
            </a:extLst>
          </p:cNvPr>
          <p:cNvSpPr/>
          <p:nvPr/>
        </p:nvSpPr>
        <p:spPr>
          <a:xfrm>
            <a:off x="0" y="302306"/>
            <a:ext cx="8001175" cy="461665"/>
          </a:xfrm>
          <a:prstGeom prst="rect">
            <a:avLst/>
          </a:prstGeom>
          <a:noFill/>
        </p:spPr>
        <p:txBody>
          <a:bodyPr wrap="square" lIns="91440" tIns="45720" rIns="91440" bIns="45720">
            <a:spAutoFit/>
          </a:body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Recent: includes your recently created Mind-maps</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30106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9814D9-4B55-55EF-0C9B-DFEEDA8628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pic>
        <p:nvPicPr>
          <p:cNvPr id="4" name="Picture 3">
            <a:extLst>
              <a:ext uri="{FF2B5EF4-FFF2-40B4-BE49-F238E27FC236}">
                <a16:creationId xmlns:a16="http://schemas.microsoft.com/office/drawing/2014/main" id="{25DDC8F7-85FB-0629-7642-611D1C1A8BEF}"/>
              </a:ext>
            </a:extLst>
          </p:cNvPr>
          <p:cNvPicPr>
            <a:picLocks noChangeAspect="1"/>
          </p:cNvPicPr>
          <p:nvPr/>
        </p:nvPicPr>
        <p:blipFill rotWithShape="1">
          <a:blip r:embed="rId2"/>
          <a:srcRect l="14889" t="5113" r="14889" b="9318"/>
          <a:stretch/>
        </p:blipFill>
        <p:spPr>
          <a:xfrm>
            <a:off x="0" y="680720"/>
            <a:ext cx="8717280" cy="4462780"/>
          </a:xfrm>
          <a:prstGeom prst="rect">
            <a:avLst/>
          </a:prstGeom>
        </p:spPr>
      </p:pic>
      <p:sp>
        <p:nvSpPr>
          <p:cNvPr id="5" name="Rectangle 4">
            <a:extLst>
              <a:ext uri="{FF2B5EF4-FFF2-40B4-BE49-F238E27FC236}">
                <a16:creationId xmlns:a16="http://schemas.microsoft.com/office/drawing/2014/main" id="{FBC8CE8C-1415-7518-1FE9-4B19BEBA3AAC}"/>
              </a:ext>
            </a:extLst>
          </p:cNvPr>
          <p:cNvSpPr/>
          <p:nvPr/>
        </p:nvSpPr>
        <p:spPr>
          <a:xfrm>
            <a:off x="322933" y="81588"/>
            <a:ext cx="7720383" cy="523220"/>
          </a:xfrm>
          <a:prstGeom prst="rect">
            <a:avLst/>
          </a:prstGeom>
          <a:noFill/>
        </p:spPr>
        <p:txBody>
          <a:bodyPr wrap="non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Templates includes already created designs</a:t>
            </a:r>
          </a:p>
        </p:txBody>
      </p:sp>
    </p:spTree>
    <p:extLst>
      <p:ext uri="{BB962C8B-B14F-4D97-AF65-F5344CB8AC3E}">
        <p14:creationId xmlns:p14="http://schemas.microsoft.com/office/powerpoint/2010/main" val="2736328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052AD-0E1E-8E6D-9BEF-D07C0516A5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4" name="Picture 3">
            <a:extLst>
              <a:ext uri="{FF2B5EF4-FFF2-40B4-BE49-F238E27FC236}">
                <a16:creationId xmlns:a16="http://schemas.microsoft.com/office/drawing/2014/main" id="{3B39DD2A-F7CD-8EBC-681A-7FB5610588EE}"/>
              </a:ext>
            </a:extLst>
          </p:cNvPr>
          <p:cNvPicPr>
            <a:picLocks noChangeAspect="1"/>
          </p:cNvPicPr>
          <p:nvPr/>
        </p:nvPicPr>
        <p:blipFill rotWithShape="1">
          <a:blip r:embed="rId2"/>
          <a:srcRect l="14828" t="4677" r="14827" b="9318"/>
          <a:stretch/>
        </p:blipFill>
        <p:spPr>
          <a:xfrm>
            <a:off x="0" y="698398"/>
            <a:ext cx="8713076" cy="4421479"/>
          </a:xfrm>
          <a:prstGeom prst="rect">
            <a:avLst/>
          </a:prstGeom>
        </p:spPr>
      </p:pic>
      <p:sp>
        <p:nvSpPr>
          <p:cNvPr id="5" name="Rectangle 4">
            <a:extLst>
              <a:ext uri="{FF2B5EF4-FFF2-40B4-BE49-F238E27FC236}">
                <a16:creationId xmlns:a16="http://schemas.microsoft.com/office/drawing/2014/main" id="{7332AB17-44E3-ABC0-4262-A6CCAA368BF8}"/>
              </a:ext>
            </a:extLst>
          </p:cNvPr>
          <p:cNvSpPr/>
          <p:nvPr/>
        </p:nvSpPr>
        <p:spPr>
          <a:xfrm>
            <a:off x="1775081" y="113623"/>
            <a:ext cx="3849131" cy="584775"/>
          </a:xfrm>
          <a:prstGeom prst="rect">
            <a:avLst/>
          </a:prstGeom>
          <a:noFill/>
        </p:spPr>
        <p:txBody>
          <a:bodyPr wrap="non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Library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consist of  </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99917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98EE19-5AE6-AFA6-2DAE-68C300330B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4" name="Picture 3">
            <a:extLst>
              <a:ext uri="{FF2B5EF4-FFF2-40B4-BE49-F238E27FC236}">
                <a16:creationId xmlns:a16="http://schemas.microsoft.com/office/drawing/2014/main" id="{B2DF42CA-6ACF-F74C-8676-3162DEFEDA6A}"/>
              </a:ext>
            </a:extLst>
          </p:cNvPr>
          <p:cNvPicPr>
            <a:picLocks noChangeAspect="1"/>
          </p:cNvPicPr>
          <p:nvPr/>
        </p:nvPicPr>
        <p:blipFill>
          <a:blip r:embed="rId2"/>
          <a:stretch>
            <a:fillRect/>
          </a:stretch>
        </p:blipFill>
        <p:spPr>
          <a:xfrm>
            <a:off x="0" y="609599"/>
            <a:ext cx="9144000" cy="4532645"/>
          </a:xfrm>
          <a:prstGeom prst="rect">
            <a:avLst/>
          </a:prstGeom>
        </p:spPr>
      </p:pic>
      <p:sp>
        <p:nvSpPr>
          <p:cNvPr id="5" name="Rectangle 4">
            <a:extLst>
              <a:ext uri="{FF2B5EF4-FFF2-40B4-BE49-F238E27FC236}">
                <a16:creationId xmlns:a16="http://schemas.microsoft.com/office/drawing/2014/main" id="{2F0F5717-F9BD-BDBF-E8A1-146B16348004}"/>
              </a:ext>
            </a:extLst>
          </p:cNvPr>
          <p:cNvSpPr/>
          <p:nvPr/>
        </p:nvSpPr>
        <p:spPr>
          <a:xfrm>
            <a:off x="285157" y="-74315"/>
            <a:ext cx="3635932" cy="769441"/>
          </a:xfrm>
          <a:prstGeom prst="rect">
            <a:avLst/>
          </a:prstGeom>
          <a:noFill/>
        </p:spPr>
        <p:txBody>
          <a:bodyPr wrap="none" lIns="91440" tIns="45720" rIns="91440" bIns="45720">
            <a:spAutoFit/>
          </a:bodyPr>
          <a:lstStyle/>
          <a:p>
            <a:pPr algn="ct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x</a:t>
            </a:r>
            <a:r>
              <a:rPr lang="en-US" sz="44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mind.works</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41811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E7D7ED-66A8-D322-E114-AE2C83EF9E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3" name="Rectangle 2">
            <a:extLst>
              <a:ext uri="{FF2B5EF4-FFF2-40B4-BE49-F238E27FC236}">
                <a16:creationId xmlns:a16="http://schemas.microsoft.com/office/drawing/2014/main" id="{47FDFF6A-9CBA-4BA9-6143-29D2C93D25BC}"/>
              </a:ext>
            </a:extLst>
          </p:cNvPr>
          <p:cNvSpPr/>
          <p:nvPr/>
        </p:nvSpPr>
        <p:spPr>
          <a:xfrm>
            <a:off x="221636" y="159365"/>
            <a:ext cx="2523448" cy="707886"/>
          </a:xfrm>
          <a:prstGeom prst="rect">
            <a:avLst/>
          </a:prstGeom>
          <a:noFill/>
        </p:spPr>
        <p:txBody>
          <a:bodyPr wrap="non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Summary</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aphicFrame>
        <p:nvGraphicFramePr>
          <p:cNvPr id="4" name="Diagram 3">
            <a:extLst>
              <a:ext uri="{FF2B5EF4-FFF2-40B4-BE49-F238E27FC236}">
                <a16:creationId xmlns:a16="http://schemas.microsoft.com/office/drawing/2014/main" id="{A872F1D3-A27A-050E-8069-EA9906E5E841}"/>
              </a:ext>
            </a:extLst>
          </p:cNvPr>
          <p:cNvGraphicFramePr/>
          <p:nvPr>
            <p:extLst>
              <p:ext uri="{D42A27DB-BD31-4B8C-83A1-F6EECF244321}">
                <p14:modId xmlns:p14="http://schemas.microsoft.com/office/powerpoint/2010/main" val="2562742029"/>
              </p:ext>
            </p:extLst>
          </p:nvPr>
        </p:nvGraphicFramePr>
        <p:xfrm>
          <a:off x="1076960" y="86725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11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A682418-7555-4A8B-85AF-76C39A0B1B7E}"/>
                                            </p:graphicEl>
                                          </p:spTgt>
                                        </p:tgtEl>
                                        <p:attrNameLst>
                                          <p:attrName>style.visibility</p:attrName>
                                        </p:attrNameLst>
                                      </p:cBhvr>
                                      <p:to>
                                        <p:strVal val="visible"/>
                                      </p:to>
                                    </p:set>
                                    <p:animEffect transition="in" filter="fade">
                                      <p:cBhvr>
                                        <p:cTn id="7" dur="1000"/>
                                        <p:tgtEl>
                                          <p:spTgt spid="4">
                                            <p:graphicEl>
                                              <a:dgm id="{5A682418-7555-4A8B-85AF-76C39A0B1B7E}"/>
                                            </p:graphicEl>
                                          </p:spTgt>
                                        </p:tgtEl>
                                      </p:cBhvr>
                                    </p:animEffect>
                                    <p:anim calcmode="lin" valueType="num">
                                      <p:cBhvr>
                                        <p:cTn id="8" dur="1000" fill="hold"/>
                                        <p:tgtEl>
                                          <p:spTgt spid="4">
                                            <p:graphicEl>
                                              <a:dgm id="{5A682418-7555-4A8B-85AF-76C39A0B1B7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A682418-7555-4A8B-85AF-76C39A0B1B7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9F2864BD-5931-4024-94D2-B38D2E282818}"/>
                                            </p:graphicEl>
                                          </p:spTgt>
                                        </p:tgtEl>
                                        <p:attrNameLst>
                                          <p:attrName>style.visibility</p:attrName>
                                        </p:attrNameLst>
                                      </p:cBhvr>
                                      <p:to>
                                        <p:strVal val="visible"/>
                                      </p:to>
                                    </p:set>
                                    <p:animEffect transition="in" filter="fade">
                                      <p:cBhvr>
                                        <p:cTn id="12" dur="1000"/>
                                        <p:tgtEl>
                                          <p:spTgt spid="4">
                                            <p:graphicEl>
                                              <a:dgm id="{9F2864BD-5931-4024-94D2-B38D2E282818}"/>
                                            </p:graphicEl>
                                          </p:spTgt>
                                        </p:tgtEl>
                                      </p:cBhvr>
                                    </p:animEffect>
                                    <p:anim calcmode="lin" valueType="num">
                                      <p:cBhvr>
                                        <p:cTn id="13" dur="1000" fill="hold"/>
                                        <p:tgtEl>
                                          <p:spTgt spid="4">
                                            <p:graphicEl>
                                              <a:dgm id="{9F2864BD-5931-4024-94D2-B38D2E282818}"/>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9F2864BD-5931-4024-94D2-B38D2E282818}"/>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D2762E09-2392-4F9C-B56D-7FA3A4C5DEA3}"/>
                                            </p:graphicEl>
                                          </p:spTgt>
                                        </p:tgtEl>
                                        <p:attrNameLst>
                                          <p:attrName>style.visibility</p:attrName>
                                        </p:attrNameLst>
                                      </p:cBhvr>
                                      <p:to>
                                        <p:strVal val="visible"/>
                                      </p:to>
                                    </p:set>
                                    <p:animEffect transition="in" filter="fade">
                                      <p:cBhvr>
                                        <p:cTn id="17" dur="1000"/>
                                        <p:tgtEl>
                                          <p:spTgt spid="4">
                                            <p:graphicEl>
                                              <a:dgm id="{D2762E09-2392-4F9C-B56D-7FA3A4C5DEA3}"/>
                                            </p:graphicEl>
                                          </p:spTgt>
                                        </p:tgtEl>
                                      </p:cBhvr>
                                    </p:animEffect>
                                    <p:anim calcmode="lin" valueType="num">
                                      <p:cBhvr>
                                        <p:cTn id="18" dur="1000" fill="hold"/>
                                        <p:tgtEl>
                                          <p:spTgt spid="4">
                                            <p:graphicEl>
                                              <a:dgm id="{D2762E09-2392-4F9C-B56D-7FA3A4C5DEA3}"/>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D2762E09-2392-4F9C-B56D-7FA3A4C5DEA3}"/>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DED40692-3BEB-4BF8-AC77-8C4F027DC067}"/>
                                            </p:graphicEl>
                                          </p:spTgt>
                                        </p:tgtEl>
                                        <p:attrNameLst>
                                          <p:attrName>style.visibility</p:attrName>
                                        </p:attrNameLst>
                                      </p:cBhvr>
                                      <p:to>
                                        <p:strVal val="visible"/>
                                      </p:to>
                                    </p:set>
                                    <p:animEffect transition="in" filter="fade">
                                      <p:cBhvr>
                                        <p:cTn id="24" dur="1000"/>
                                        <p:tgtEl>
                                          <p:spTgt spid="4">
                                            <p:graphicEl>
                                              <a:dgm id="{DED40692-3BEB-4BF8-AC77-8C4F027DC067}"/>
                                            </p:graphicEl>
                                          </p:spTgt>
                                        </p:tgtEl>
                                      </p:cBhvr>
                                    </p:animEffect>
                                    <p:anim calcmode="lin" valueType="num">
                                      <p:cBhvr>
                                        <p:cTn id="25" dur="1000" fill="hold"/>
                                        <p:tgtEl>
                                          <p:spTgt spid="4">
                                            <p:graphicEl>
                                              <a:dgm id="{DED40692-3BEB-4BF8-AC77-8C4F027DC067}"/>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DED40692-3BEB-4BF8-AC77-8C4F027DC067}"/>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34CA223B-48EF-42A4-9F79-0274322183AA}"/>
                                            </p:graphicEl>
                                          </p:spTgt>
                                        </p:tgtEl>
                                        <p:attrNameLst>
                                          <p:attrName>style.visibility</p:attrName>
                                        </p:attrNameLst>
                                      </p:cBhvr>
                                      <p:to>
                                        <p:strVal val="visible"/>
                                      </p:to>
                                    </p:set>
                                    <p:animEffect transition="in" filter="fade">
                                      <p:cBhvr>
                                        <p:cTn id="29" dur="1000"/>
                                        <p:tgtEl>
                                          <p:spTgt spid="4">
                                            <p:graphicEl>
                                              <a:dgm id="{34CA223B-48EF-42A4-9F79-0274322183AA}"/>
                                            </p:graphicEl>
                                          </p:spTgt>
                                        </p:tgtEl>
                                      </p:cBhvr>
                                    </p:animEffect>
                                    <p:anim calcmode="lin" valueType="num">
                                      <p:cBhvr>
                                        <p:cTn id="30" dur="1000" fill="hold"/>
                                        <p:tgtEl>
                                          <p:spTgt spid="4">
                                            <p:graphicEl>
                                              <a:dgm id="{34CA223B-48EF-42A4-9F79-0274322183AA}"/>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34CA223B-48EF-42A4-9F79-0274322183AA}"/>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D84A62F6-1261-4AC5-A55A-DD705AF508E3}"/>
                                            </p:graphicEl>
                                          </p:spTgt>
                                        </p:tgtEl>
                                        <p:attrNameLst>
                                          <p:attrName>style.visibility</p:attrName>
                                        </p:attrNameLst>
                                      </p:cBhvr>
                                      <p:to>
                                        <p:strVal val="visible"/>
                                      </p:to>
                                    </p:set>
                                    <p:animEffect transition="in" filter="fade">
                                      <p:cBhvr>
                                        <p:cTn id="36" dur="1000"/>
                                        <p:tgtEl>
                                          <p:spTgt spid="4">
                                            <p:graphicEl>
                                              <a:dgm id="{D84A62F6-1261-4AC5-A55A-DD705AF508E3}"/>
                                            </p:graphicEl>
                                          </p:spTgt>
                                        </p:tgtEl>
                                      </p:cBhvr>
                                    </p:animEffect>
                                    <p:anim calcmode="lin" valueType="num">
                                      <p:cBhvr>
                                        <p:cTn id="37" dur="1000" fill="hold"/>
                                        <p:tgtEl>
                                          <p:spTgt spid="4">
                                            <p:graphicEl>
                                              <a:dgm id="{D84A62F6-1261-4AC5-A55A-DD705AF508E3}"/>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D84A62F6-1261-4AC5-A55A-DD705AF508E3}"/>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07B6E8F7-529F-483B-AA47-0E400F732D21}"/>
                                            </p:graphicEl>
                                          </p:spTgt>
                                        </p:tgtEl>
                                        <p:attrNameLst>
                                          <p:attrName>style.visibility</p:attrName>
                                        </p:attrNameLst>
                                      </p:cBhvr>
                                      <p:to>
                                        <p:strVal val="visible"/>
                                      </p:to>
                                    </p:set>
                                    <p:animEffect transition="in" filter="fade">
                                      <p:cBhvr>
                                        <p:cTn id="41" dur="1000"/>
                                        <p:tgtEl>
                                          <p:spTgt spid="4">
                                            <p:graphicEl>
                                              <a:dgm id="{07B6E8F7-529F-483B-AA47-0E400F732D21}"/>
                                            </p:graphicEl>
                                          </p:spTgt>
                                        </p:tgtEl>
                                      </p:cBhvr>
                                    </p:animEffect>
                                    <p:anim calcmode="lin" valueType="num">
                                      <p:cBhvr>
                                        <p:cTn id="42" dur="1000" fill="hold"/>
                                        <p:tgtEl>
                                          <p:spTgt spid="4">
                                            <p:graphicEl>
                                              <a:dgm id="{07B6E8F7-529F-483B-AA47-0E400F732D21}"/>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07B6E8F7-529F-483B-AA47-0E400F732D21}"/>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73EA41B0-7BE4-40DF-9E64-8DDA34D2B94E}"/>
                                            </p:graphicEl>
                                          </p:spTgt>
                                        </p:tgtEl>
                                        <p:attrNameLst>
                                          <p:attrName>style.visibility</p:attrName>
                                        </p:attrNameLst>
                                      </p:cBhvr>
                                      <p:to>
                                        <p:strVal val="visible"/>
                                      </p:to>
                                    </p:set>
                                    <p:animEffect transition="in" filter="fade">
                                      <p:cBhvr>
                                        <p:cTn id="48" dur="1000"/>
                                        <p:tgtEl>
                                          <p:spTgt spid="4">
                                            <p:graphicEl>
                                              <a:dgm id="{73EA41B0-7BE4-40DF-9E64-8DDA34D2B94E}"/>
                                            </p:graphicEl>
                                          </p:spTgt>
                                        </p:tgtEl>
                                      </p:cBhvr>
                                    </p:animEffect>
                                    <p:anim calcmode="lin" valueType="num">
                                      <p:cBhvr>
                                        <p:cTn id="49" dur="1000" fill="hold"/>
                                        <p:tgtEl>
                                          <p:spTgt spid="4">
                                            <p:graphicEl>
                                              <a:dgm id="{73EA41B0-7BE4-40DF-9E64-8DDA34D2B94E}"/>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73EA41B0-7BE4-40DF-9E64-8DDA34D2B94E}"/>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410F93BF-9E6B-4027-A431-610A4BF2B7C3}"/>
                                            </p:graphicEl>
                                          </p:spTgt>
                                        </p:tgtEl>
                                        <p:attrNameLst>
                                          <p:attrName>style.visibility</p:attrName>
                                        </p:attrNameLst>
                                      </p:cBhvr>
                                      <p:to>
                                        <p:strVal val="visible"/>
                                      </p:to>
                                    </p:set>
                                    <p:animEffect transition="in" filter="fade">
                                      <p:cBhvr>
                                        <p:cTn id="53" dur="1000"/>
                                        <p:tgtEl>
                                          <p:spTgt spid="4">
                                            <p:graphicEl>
                                              <a:dgm id="{410F93BF-9E6B-4027-A431-610A4BF2B7C3}"/>
                                            </p:graphicEl>
                                          </p:spTgt>
                                        </p:tgtEl>
                                      </p:cBhvr>
                                    </p:animEffect>
                                    <p:anim calcmode="lin" valueType="num">
                                      <p:cBhvr>
                                        <p:cTn id="54" dur="1000" fill="hold"/>
                                        <p:tgtEl>
                                          <p:spTgt spid="4">
                                            <p:graphicEl>
                                              <a:dgm id="{410F93BF-9E6B-4027-A431-610A4BF2B7C3}"/>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410F93BF-9E6B-4027-A431-610A4BF2B7C3}"/>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graphicEl>
                                              <a:dgm id="{5D4E3279-07BF-474C-8E7D-07BA19F356AE}"/>
                                            </p:graphicEl>
                                          </p:spTgt>
                                        </p:tgtEl>
                                        <p:attrNameLst>
                                          <p:attrName>style.visibility</p:attrName>
                                        </p:attrNameLst>
                                      </p:cBhvr>
                                      <p:to>
                                        <p:strVal val="visible"/>
                                      </p:to>
                                    </p:set>
                                    <p:animEffect transition="in" filter="fade">
                                      <p:cBhvr>
                                        <p:cTn id="60" dur="1000"/>
                                        <p:tgtEl>
                                          <p:spTgt spid="4">
                                            <p:graphicEl>
                                              <a:dgm id="{5D4E3279-07BF-474C-8E7D-07BA19F356AE}"/>
                                            </p:graphicEl>
                                          </p:spTgt>
                                        </p:tgtEl>
                                      </p:cBhvr>
                                    </p:animEffect>
                                    <p:anim calcmode="lin" valueType="num">
                                      <p:cBhvr>
                                        <p:cTn id="61" dur="1000" fill="hold"/>
                                        <p:tgtEl>
                                          <p:spTgt spid="4">
                                            <p:graphicEl>
                                              <a:dgm id="{5D4E3279-07BF-474C-8E7D-07BA19F356AE}"/>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5D4E3279-07BF-474C-8E7D-07BA19F356AE}"/>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graphicEl>
                                              <a:dgm id="{C7C36E74-5E14-4C53-BA47-3C10DAAAB8BD}"/>
                                            </p:graphicEl>
                                          </p:spTgt>
                                        </p:tgtEl>
                                        <p:attrNameLst>
                                          <p:attrName>style.visibility</p:attrName>
                                        </p:attrNameLst>
                                      </p:cBhvr>
                                      <p:to>
                                        <p:strVal val="visible"/>
                                      </p:to>
                                    </p:set>
                                    <p:animEffect transition="in" filter="fade">
                                      <p:cBhvr>
                                        <p:cTn id="65" dur="1000"/>
                                        <p:tgtEl>
                                          <p:spTgt spid="4">
                                            <p:graphicEl>
                                              <a:dgm id="{C7C36E74-5E14-4C53-BA47-3C10DAAAB8BD}"/>
                                            </p:graphicEl>
                                          </p:spTgt>
                                        </p:tgtEl>
                                      </p:cBhvr>
                                    </p:animEffect>
                                    <p:anim calcmode="lin" valueType="num">
                                      <p:cBhvr>
                                        <p:cTn id="66" dur="1000" fill="hold"/>
                                        <p:tgtEl>
                                          <p:spTgt spid="4">
                                            <p:graphicEl>
                                              <a:dgm id="{C7C36E74-5E14-4C53-BA47-3C10DAAAB8BD}"/>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C7C36E74-5E14-4C53-BA47-3C10DAAAB8B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4"/>
          <p:cNvPicPr preferRelativeResize="0"/>
          <p:nvPr/>
        </p:nvPicPr>
        <p:blipFill>
          <a:blip r:embed="rId3">
            <a:alphaModFix/>
          </a:blip>
          <a:stretch>
            <a:fillRect/>
          </a:stretch>
        </p:blipFill>
        <p:spPr>
          <a:xfrm>
            <a:off x="61975" y="0"/>
            <a:ext cx="9010426" cy="5143500"/>
          </a:xfrm>
          <a:prstGeom prst="rect">
            <a:avLst/>
          </a:prstGeom>
          <a:noFill/>
          <a:ln>
            <a:noFill/>
          </a:ln>
        </p:spPr>
      </p:pic>
      <p:pic>
        <p:nvPicPr>
          <p:cNvPr id="150" name="Google Shape;150;p24"/>
          <p:cNvPicPr preferRelativeResize="0"/>
          <p:nvPr/>
        </p:nvPicPr>
        <p:blipFill rotWithShape="1">
          <a:blip r:embed="rId4">
            <a:alphaModFix/>
          </a:blip>
          <a:srcRect l="3354" t="2781" r="3984" b="37655"/>
          <a:stretch/>
        </p:blipFill>
        <p:spPr>
          <a:xfrm>
            <a:off x="1648400" y="1239400"/>
            <a:ext cx="6110225" cy="23796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circle(in)">
                                      <p:cBhvr>
                                        <p:cTn id="7" dur="2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body" idx="4294967295"/>
          </p:nvPr>
        </p:nvSpPr>
        <p:spPr>
          <a:xfrm>
            <a:off x="235500" y="52200"/>
            <a:ext cx="7558200" cy="524400"/>
          </a:xfrm>
          <a:prstGeom prst="rect">
            <a:avLst/>
          </a:prstGeom>
        </p:spPr>
        <p:txBody>
          <a:bodyPr spcFirstLastPara="1" wrap="square" lIns="91425" tIns="91425" rIns="91425" bIns="91425" anchor="t" anchorCtr="0">
            <a:noAutofit/>
          </a:bodyPr>
          <a:lstStyle/>
          <a:p>
            <a:pPr marL="0" lvl="0" indent="0">
              <a:spcAft>
                <a:spcPts val="1600"/>
              </a:spcAft>
              <a:buNone/>
            </a:pPr>
            <a:r>
              <a:rPr lang="en" sz="2700" dirty="0">
                <a:solidFill>
                  <a:srgbClr val="FFFFFF"/>
                </a:solidFill>
              </a:rPr>
              <a:t>Pedagogical Transformation/</a:t>
            </a:r>
            <a:r>
              <a:rPr lang="hi-IN" sz="2700" dirty="0">
                <a:solidFill>
                  <a:srgbClr val="FFFFFF"/>
                </a:solidFill>
              </a:rPr>
              <a:t>शैक्षणिक परिवर्तन</a:t>
            </a:r>
            <a:r>
              <a:rPr lang="en" sz="2700" dirty="0">
                <a:solidFill>
                  <a:srgbClr val="FFFFFF"/>
                </a:solidFill>
              </a:rPr>
              <a:t> </a:t>
            </a:r>
            <a:endParaRPr sz="2700" dirty="0">
              <a:solidFill>
                <a:srgbClr val="FFFFFF"/>
              </a:solidFill>
            </a:endParaRPr>
          </a:p>
        </p:txBody>
      </p:sp>
      <p:sp>
        <p:nvSpPr>
          <p:cNvPr id="102" name="Google Shape;102;p18"/>
          <p:cNvSpPr txBox="1">
            <a:spLocks noGrp="1"/>
          </p:cNvSpPr>
          <p:nvPr>
            <p:ph type="body" idx="4294967295"/>
          </p:nvPr>
        </p:nvSpPr>
        <p:spPr>
          <a:xfrm>
            <a:off x="103050" y="314400"/>
            <a:ext cx="8937900" cy="2007306"/>
          </a:xfrm>
          <a:prstGeom prst="rect">
            <a:avLst/>
          </a:prstGeom>
        </p:spPr>
        <p:txBody>
          <a:bodyPr spcFirstLastPara="1" wrap="square" lIns="91425" tIns="91425" rIns="91425" bIns="91425" anchor="t" anchorCtr="0">
            <a:noAutofit/>
          </a:bodyPr>
          <a:lstStyle/>
          <a:p>
            <a:pPr marL="0" lvl="0" indent="0" algn="just">
              <a:spcBef>
                <a:spcPts val="1200"/>
              </a:spcBef>
              <a:buNone/>
            </a:pPr>
            <a:r>
              <a:rPr lang="en" dirty="0">
                <a:solidFill>
                  <a:srgbClr val="FFFFFF"/>
                </a:solidFill>
                <a:latin typeface="Times New Roman"/>
                <a:ea typeface="Times New Roman"/>
                <a:cs typeface="Times New Roman"/>
                <a:sym typeface="Times New Roman"/>
              </a:rPr>
              <a:t>In Online learning there is a shift away from </a:t>
            </a:r>
            <a:r>
              <a:rPr lang="en" dirty="0">
                <a:solidFill>
                  <a:srgbClr val="FFFF00"/>
                </a:solidFill>
                <a:latin typeface="Times New Roman"/>
                <a:ea typeface="Times New Roman"/>
                <a:cs typeface="Times New Roman"/>
                <a:sym typeface="Times New Roman"/>
              </a:rPr>
              <a:t>top-down lecturing and passive students </a:t>
            </a:r>
            <a:r>
              <a:rPr lang="en" dirty="0">
                <a:solidFill>
                  <a:srgbClr val="FFFFFF"/>
                </a:solidFill>
                <a:latin typeface="Times New Roman"/>
                <a:ea typeface="Times New Roman"/>
                <a:cs typeface="Times New Roman"/>
                <a:sym typeface="Times New Roman"/>
              </a:rPr>
              <a:t>to a more </a:t>
            </a:r>
            <a:r>
              <a:rPr lang="en" dirty="0">
                <a:solidFill>
                  <a:srgbClr val="FFFF00"/>
                </a:solidFill>
                <a:latin typeface="Times New Roman"/>
                <a:ea typeface="Times New Roman"/>
                <a:cs typeface="Times New Roman"/>
                <a:sym typeface="Times New Roman"/>
              </a:rPr>
              <a:t>interactive, collaborative approach.</a:t>
            </a:r>
          </a:p>
          <a:p>
            <a:pPr marL="0" lvl="0" indent="0" algn="just">
              <a:spcBef>
                <a:spcPts val="1200"/>
              </a:spcBef>
              <a:buNone/>
            </a:pPr>
            <a:r>
              <a:rPr lang="en" dirty="0">
                <a:solidFill>
                  <a:srgbClr val="FFFFFF"/>
                </a:solidFill>
                <a:latin typeface="Times New Roman"/>
                <a:ea typeface="Times New Roman"/>
                <a:cs typeface="Times New Roman"/>
                <a:sym typeface="Times New Roman"/>
              </a:rPr>
              <a:t> </a:t>
            </a:r>
            <a:r>
              <a:rPr lang="hi-IN" dirty="0">
                <a:solidFill>
                  <a:srgbClr val="FFFFFF"/>
                </a:solidFill>
                <a:latin typeface="Times New Roman"/>
                <a:ea typeface="Times New Roman"/>
                <a:cs typeface="Times New Roman"/>
                <a:sym typeface="Times New Roman"/>
              </a:rPr>
              <a:t>ऑनलाइन शिक्षण एक शैक्षणिक बदलाव को उत्प्रेरित कर रहा है जिसके द्वारा  टॉप-डाउन लेक्चरिंग और निष्क्रिय छात्रों से एक अधिक इंटरैक्टिव, सहयोगी दृष्टिकोण में बदलाव होता है जिसमें छात्र और प्रशिक्षक सीखने की प्रक्रिया का सह-निर्माण करते हैं।</a:t>
            </a:r>
            <a:endParaRPr lang="en" dirty="0">
              <a:solidFill>
                <a:srgbClr val="FFFFFF"/>
              </a:solidFill>
              <a:latin typeface="Times New Roman"/>
              <a:ea typeface="Times New Roman"/>
              <a:cs typeface="Times New Roman"/>
              <a:sym typeface="Times New Roman"/>
            </a:endParaRPr>
          </a:p>
          <a:p>
            <a:pPr marL="0" lvl="0" indent="0" algn="just" rtl="0">
              <a:spcBef>
                <a:spcPts val="1200"/>
              </a:spcBef>
              <a:spcAft>
                <a:spcPts val="0"/>
              </a:spcAft>
              <a:buNone/>
            </a:pPr>
            <a:r>
              <a:rPr lang="en" dirty="0">
                <a:solidFill>
                  <a:srgbClr val="FFFFFF"/>
                </a:solidFill>
                <a:latin typeface="Times New Roman"/>
                <a:ea typeface="Times New Roman"/>
                <a:cs typeface="Times New Roman"/>
                <a:sym typeface="Times New Roman"/>
              </a:rPr>
              <a:t>The Instructor’s role is changing from the</a:t>
            </a:r>
          </a:p>
          <a:p>
            <a:pPr marL="0" lvl="0" indent="0" algn="just" rtl="0">
              <a:spcBef>
                <a:spcPts val="1200"/>
              </a:spcBef>
              <a:spcAft>
                <a:spcPts val="0"/>
              </a:spcAft>
              <a:buNone/>
            </a:pPr>
            <a:r>
              <a:rPr lang="en" dirty="0">
                <a:solidFill>
                  <a:srgbClr val="FFFFFF"/>
                </a:solidFill>
                <a:latin typeface="Times New Roman"/>
                <a:ea typeface="Times New Roman"/>
                <a:cs typeface="Times New Roman"/>
                <a:sym typeface="Times New Roman"/>
              </a:rPr>
              <a:t> “</a:t>
            </a:r>
            <a:r>
              <a:rPr lang="en" dirty="0">
                <a:solidFill>
                  <a:srgbClr val="FFFF00"/>
                </a:solidFill>
                <a:latin typeface="Times New Roman"/>
                <a:ea typeface="Times New Roman"/>
                <a:cs typeface="Times New Roman"/>
                <a:sym typeface="Times New Roman"/>
              </a:rPr>
              <a:t>Sage on the Stage</a:t>
            </a:r>
            <a:r>
              <a:rPr lang="en" dirty="0">
                <a:solidFill>
                  <a:srgbClr val="FFFFFF"/>
                </a:solidFill>
                <a:latin typeface="Times New Roman"/>
                <a:ea typeface="Times New Roman"/>
                <a:cs typeface="Times New Roman"/>
                <a:sym typeface="Times New Roman"/>
              </a:rPr>
              <a:t>”………………. to the …………………..“</a:t>
            </a:r>
            <a:r>
              <a:rPr lang="en" dirty="0">
                <a:solidFill>
                  <a:srgbClr val="FFFF00"/>
                </a:solidFill>
                <a:latin typeface="Times New Roman"/>
                <a:ea typeface="Times New Roman"/>
                <a:cs typeface="Times New Roman"/>
                <a:sym typeface="Times New Roman"/>
              </a:rPr>
              <a:t>Guide by the Side</a:t>
            </a:r>
            <a:r>
              <a:rPr lang="en" dirty="0">
                <a:solidFill>
                  <a:srgbClr val="FFFFFF"/>
                </a:solidFill>
                <a:latin typeface="Times New Roman"/>
                <a:ea typeface="Times New Roman"/>
                <a:cs typeface="Times New Roman"/>
                <a:sym typeface="Times New Roman"/>
              </a:rPr>
              <a:t>.”</a:t>
            </a:r>
            <a:endParaRPr dirty="0">
              <a:solidFill>
                <a:srgbClr val="FFFFFF"/>
              </a:solidFill>
              <a:latin typeface="Times New Roman"/>
              <a:ea typeface="Times New Roman"/>
              <a:cs typeface="Times New Roman"/>
              <a:sym typeface="Times New Roman"/>
            </a:endParaRPr>
          </a:p>
          <a:p>
            <a:pPr marL="0" lvl="0" indent="0" algn="l" rtl="0">
              <a:spcBef>
                <a:spcPts val="1200"/>
              </a:spcBef>
              <a:spcAft>
                <a:spcPts val="0"/>
              </a:spcAft>
              <a:buNone/>
            </a:pPr>
            <a:r>
              <a:rPr lang="en"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0" lvl="0" indent="0" algn="just" rtl="0">
              <a:spcBef>
                <a:spcPts val="1200"/>
              </a:spcBef>
              <a:spcAft>
                <a:spcPts val="0"/>
              </a:spcAft>
              <a:buNone/>
            </a:pPr>
            <a:endParaRPr sz="2000" dirty="0">
              <a:solidFill>
                <a:srgbClr val="FFFFFF"/>
              </a:solidFill>
              <a:latin typeface="Arial"/>
              <a:ea typeface="Arial"/>
              <a:cs typeface="Arial"/>
              <a:sym typeface="Arial"/>
            </a:endParaRPr>
          </a:p>
          <a:p>
            <a:pPr marL="0" lvl="0" indent="0" algn="l" rtl="0">
              <a:spcBef>
                <a:spcPts val="1200"/>
              </a:spcBef>
              <a:spcAft>
                <a:spcPts val="1600"/>
              </a:spcAft>
              <a:buNone/>
            </a:pPr>
            <a:endParaRPr sz="1400" dirty="0"/>
          </a:p>
        </p:txBody>
      </p:sp>
      <p:pic>
        <p:nvPicPr>
          <p:cNvPr id="103" name="Google Shape;103;p18"/>
          <p:cNvPicPr preferRelativeResize="0"/>
          <p:nvPr/>
        </p:nvPicPr>
        <p:blipFill>
          <a:blip r:embed="rId3">
            <a:alphaModFix/>
          </a:blip>
          <a:stretch>
            <a:fillRect/>
          </a:stretch>
        </p:blipFill>
        <p:spPr>
          <a:xfrm>
            <a:off x="328314" y="3256526"/>
            <a:ext cx="2750516" cy="1871715"/>
          </a:xfrm>
          <a:prstGeom prst="rect">
            <a:avLst/>
          </a:prstGeom>
          <a:noFill/>
          <a:ln>
            <a:noFill/>
          </a:ln>
        </p:spPr>
      </p:pic>
      <p:pic>
        <p:nvPicPr>
          <p:cNvPr id="104" name="Google Shape;104;p18"/>
          <p:cNvPicPr preferRelativeResize="0"/>
          <p:nvPr/>
        </p:nvPicPr>
        <p:blipFill>
          <a:blip r:embed="rId4">
            <a:alphaModFix/>
          </a:blip>
          <a:stretch>
            <a:fillRect/>
          </a:stretch>
        </p:blipFill>
        <p:spPr>
          <a:xfrm>
            <a:off x="5884749" y="3283336"/>
            <a:ext cx="2750516" cy="1765723"/>
          </a:xfrm>
          <a:prstGeom prst="rect">
            <a:avLst/>
          </a:prstGeom>
          <a:noFill/>
          <a:ln>
            <a:noFill/>
          </a:ln>
        </p:spPr>
      </p:pic>
      <p:sp>
        <p:nvSpPr>
          <p:cNvPr id="105" name="Google Shape;105;p18"/>
          <p:cNvSpPr/>
          <p:nvPr/>
        </p:nvSpPr>
        <p:spPr>
          <a:xfrm>
            <a:off x="3897450" y="3888900"/>
            <a:ext cx="1349100" cy="6747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wipe(left)">
                                      <p:cBhvr>
                                        <p:cTn id="16"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1385E235-E7ED-4F6B-BC83-8442243BB12E}"/>
              </a:ext>
            </a:extLst>
          </p:cNvPr>
          <p:cNvSpPr/>
          <p:nvPr/>
        </p:nvSpPr>
        <p:spPr>
          <a:xfrm rot="16200000">
            <a:off x="4772724" y="-3347737"/>
            <a:ext cx="1077664" cy="7963068"/>
          </a:xfrm>
          <a:prstGeom prst="trapezoid">
            <a:avLst>
              <a:gd name="adj" fmla="val 17913"/>
            </a:avLst>
          </a:prstGeom>
          <a:gradFill>
            <a:gsLst>
              <a:gs pos="0">
                <a:schemeClr val="accent6">
                  <a:tint val="50000"/>
                  <a:satMod val="300000"/>
                  <a:alpha val="35000"/>
                </a:schemeClr>
              </a:gs>
              <a:gs pos="43000">
                <a:schemeClr val="accent6">
                  <a:lumMod val="40000"/>
                  <a:lumOff val="60000"/>
                  <a:alpha val="14000"/>
                </a:schemeClr>
              </a:gs>
              <a:gs pos="93000">
                <a:srgbClr val="FFFF00"/>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570844" y="290749"/>
            <a:ext cx="5216589" cy="686100"/>
          </a:xfrm>
        </p:spPr>
        <p:txBody>
          <a:bodyPr>
            <a:noAutofit/>
          </a:bodyPr>
          <a:lstStyle/>
          <a:p>
            <a:pPr algn="ctr"/>
            <a:r>
              <a:rPr lang="en-US" sz="3600" dirty="0"/>
              <a:t>Problems faced….</a:t>
            </a:r>
          </a:p>
        </p:txBody>
      </p:sp>
      <mc:AlternateContent xmlns:mc="http://schemas.openxmlformats.org/markup-compatibility/2006">
        <mc:Choice xmlns:am3d="http://schemas.microsoft.com/office/drawing/2017/model3d" Requires="am3d">
          <p:graphicFrame>
            <p:nvGraphicFramePr>
              <p:cNvPr id="3" name="3D Model 2" descr="Lightbulb">
                <a:extLst>
                  <a:ext uri="{FF2B5EF4-FFF2-40B4-BE49-F238E27FC236}">
                    <a16:creationId xmlns:a16="http://schemas.microsoft.com/office/drawing/2014/main" id="{8B583EBF-330E-4AD4-BE4A-657BB10491A5}"/>
                  </a:ext>
                </a:extLst>
              </p:cNvPr>
              <p:cNvGraphicFramePr>
                <a:graphicFrameLocks noChangeAspect="1"/>
              </p:cNvGraphicFramePr>
              <p:nvPr>
                <p:extLst>
                  <p:ext uri="{D42A27DB-BD31-4B8C-83A1-F6EECF244321}">
                    <p14:modId xmlns:p14="http://schemas.microsoft.com/office/powerpoint/2010/main" val="2072430649"/>
                  </p:ext>
                </p:extLst>
              </p:nvPr>
            </p:nvGraphicFramePr>
            <p:xfrm rot="5400000">
              <a:off x="690208" y="-114864"/>
              <a:ext cx="869077" cy="1497325"/>
            </p:xfrm>
            <a:graphic>
              <a:graphicData uri="http://schemas.microsoft.com/office/drawing/2017/model3d">
                <am3d:model3d r:embed="rId3">
                  <am3d:spPr>
                    <a:xfrm rot="5400000">
                      <a:off x="0" y="0"/>
                      <a:ext cx="869077" cy="1497325"/>
                    </a:xfrm>
                    <a:prstGeom prst="rect">
                      <a:avLst/>
                    </a:prstGeom>
                  </am3d:spPr>
                  <am3d:camera>
                    <am3d:pos x="0" y="0" z="61285287"/>
                    <am3d:up dx="0" dy="36000000" dz="0"/>
                    <am3d:lookAt x="0" y="0" z="0"/>
                    <am3d:perspective fov="2700000"/>
                  </am3d:camera>
                  <am3d:trans>
                    <am3d:meterPerModelUnit n="130752" d="1000000"/>
                    <am3d:preTrans dx="0" dy="-18000000" dz="0"/>
                    <am3d:scale>
                      <am3d:sx n="1000000" d="1000000"/>
                      <am3d:sy n="1000000" d="1000000"/>
                      <am3d:sz n="1000000" d="1000000"/>
                    </am3d:scale>
                    <am3d:rot ax="-8303530" ay="4694776" az="-8339662"/>
                    <am3d:postTrans dx="0" dy="0" dz="0"/>
                  </am3d:trans>
                  <am3d:raster rName="Office3DRenderer" rVer="16.0.8326">
                    <am3d:blip r:embed="rId4"/>
                  </am3d:raster>
                  <am3d:objViewport viewportSz="189521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Lightbulb">
                <a:extLst>
                  <a:ext uri="{FF2B5EF4-FFF2-40B4-BE49-F238E27FC236}">
                    <a16:creationId xmlns:a16="http://schemas.microsoft.com/office/drawing/2014/main" id="{8B583EBF-330E-4AD4-BE4A-657BB10491A5}"/>
                  </a:ext>
                </a:extLst>
              </p:cNvPr>
              <p:cNvPicPr>
                <a:picLocks noGrp="1" noRot="1" noChangeAspect="1" noMove="1" noResize="1" noEditPoints="1" noAdjustHandles="1" noChangeArrowheads="1" noChangeShapeType="1" noCrop="1"/>
              </p:cNvPicPr>
              <p:nvPr/>
            </p:nvPicPr>
            <p:blipFill>
              <a:blip r:embed="rId4"/>
              <a:stretch>
                <a:fillRect/>
              </a:stretch>
            </p:blipFill>
            <p:spPr>
              <a:xfrm rot="5400000">
                <a:off x="690208" y="-114864"/>
                <a:ext cx="869077" cy="1497325"/>
              </a:xfrm>
              <a:prstGeom prst="rect">
                <a:avLst/>
              </a:prstGeom>
            </p:spPr>
          </p:pic>
        </mc:Fallback>
      </mc:AlternateContent>
      <p:grpSp>
        <p:nvGrpSpPr>
          <p:cNvPr id="19" name="Group 18">
            <a:extLst>
              <a:ext uri="{FF2B5EF4-FFF2-40B4-BE49-F238E27FC236}">
                <a16:creationId xmlns:a16="http://schemas.microsoft.com/office/drawing/2014/main" id="{F1C3B4AB-4FD5-4780-9DDB-DF6CA14033D5}"/>
              </a:ext>
            </a:extLst>
          </p:cNvPr>
          <p:cNvGrpSpPr/>
          <p:nvPr/>
        </p:nvGrpSpPr>
        <p:grpSpPr>
          <a:xfrm>
            <a:off x="2414079" y="1644796"/>
            <a:ext cx="2066251" cy="3382695"/>
            <a:chOff x="2414079" y="1644796"/>
            <a:chExt cx="2066251" cy="3382695"/>
          </a:xfrm>
        </p:grpSpPr>
        <p:sp>
          <p:nvSpPr>
            <p:cNvPr id="5" name="Shape">
              <a:extLst>
                <a:ext uri="{FF2B5EF4-FFF2-40B4-BE49-F238E27FC236}">
                  <a16:creationId xmlns:a16="http://schemas.microsoft.com/office/drawing/2014/main" id="{282678FD-060B-4268-9F77-97C493DC179B}"/>
                </a:ext>
              </a:extLst>
            </p:cNvPr>
            <p:cNvSpPr/>
            <p:nvPr/>
          </p:nvSpPr>
          <p:spPr>
            <a:xfrm>
              <a:off x="2414079" y="1644796"/>
              <a:ext cx="2066251" cy="3382695"/>
            </a:xfrm>
            <a:custGeom>
              <a:avLst/>
              <a:gdLst/>
              <a:ahLst/>
              <a:cxnLst>
                <a:cxn ang="0">
                  <a:pos x="wd2" y="hd2"/>
                </a:cxn>
                <a:cxn ang="5400000">
                  <a:pos x="wd2" y="hd2"/>
                </a:cxn>
                <a:cxn ang="10800000">
                  <a:pos x="wd2" y="hd2"/>
                </a:cxn>
                <a:cxn ang="16200000">
                  <a:pos x="wd2" y="hd2"/>
                </a:cxn>
              </a:cxnLst>
              <a:rect l="0" t="0" r="r" b="b"/>
              <a:pathLst>
                <a:path w="20799" h="21056" extrusionOk="0">
                  <a:moveTo>
                    <a:pt x="18305" y="4232"/>
                  </a:moveTo>
                  <a:cubicBezTo>
                    <a:pt x="19676" y="6143"/>
                    <a:pt x="17887" y="8476"/>
                    <a:pt x="19140" y="10404"/>
                  </a:cubicBezTo>
                  <a:cubicBezTo>
                    <a:pt x="20799" y="12720"/>
                    <a:pt x="20799" y="15224"/>
                    <a:pt x="20799" y="17539"/>
                  </a:cubicBezTo>
                  <a:cubicBezTo>
                    <a:pt x="19963" y="17539"/>
                    <a:pt x="18723" y="17345"/>
                    <a:pt x="18305" y="17539"/>
                  </a:cubicBezTo>
                  <a:cubicBezTo>
                    <a:pt x="17064" y="18309"/>
                    <a:pt x="15406" y="18309"/>
                    <a:pt x="13734" y="18309"/>
                  </a:cubicBezTo>
                  <a:cubicBezTo>
                    <a:pt x="12898" y="18309"/>
                    <a:pt x="13734" y="17733"/>
                    <a:pt x="12898" y="17921"/>
                  </a:cubicBezTo>
                  <a:cubicBezTo>
                    <a:pt x="12898" y="17345"/>
                    <a:pt x="12480" y="16376"/>
                    <a:pt x="11658" y="16957"/>
                  </a:cubicBezTo>
                  <a:cubicBezTo>
                    <a:pt x="10822" y="17151"/>
                    <a:pt x="11658" y="17921"/>
                    <a:pt x="10417" y="18115"/>
                  </a:cubicBezTo>
                  <a:cubicBezTo>
                    <a:pt x="9176" y="18309"/>
                    <a:pt x="7923" y="17921"/>
                    <a:pt x="6682" y="18115"/>
                  </a:cubicBezTo>
                  <a:cubicBezTo>
                    <a:pt x="6682" y="18309"/>
                    <a:pt x="6682" y="18691"/>
                    <a:pt x="6682" y="18885"/>
                  </a:cubicBezTo>
                  <a:cubicBezTo>
                    <a:pt x="5846" y="19079"/>
                    <a:pt x="4188" y="18691"/>
                    <a:pt x="4188" y="18885"/>
                  </a:cubicBezTo>
                  <a:cubicBezTo>
                    <a:pt x="3352" y="19461"/>
                    <a:pt x="3770" y="20237"/>
                    <a:pt x="3770" y="21007"/>
                  </a:cubicBezTo>
                  <a:cubicBezTo>
                    <a:pt x="2934" y="21007"/>
                    <a:pt x="2111" y="21201"/>
                    <a:pt x="1693" y="20813"/>
                  </a:cubicBezTo>
                  <a:cubicBezTo>
                    <a:pt x="858" y="14066"/>
                    <a:pt x="-801" y="7124"/>
                    <a:pt x="453" y="371"/>
                  </a:cubicBezTo>
                  <a:cubicBezTo>
                    <a:pt x="871" y="-399"/>
                    <a:pt x="2529" y="177"/>
                    <a:pt x="3770" y="759"/>
                  </a:cubicBezTo>
                  <a:cubicBezTo>
                    <a:pt x="3352" y="565"/>
                    <a:pt x="4606" y="565"/>
                    <a:pt x="4188" y="371"/>
                  </a:cubicBezTo>
                  <a:cubicBezTo>
                    <a:pt x="5428" y="371"/>
                    <a:pt x="7505" y="759"/>
                    <a:pt x="7923" y="1529"/>
                  </a:cubicBezTo>
                  <a:cubicBezTo>
                    <a:pt x="7923" y="1335"/>
                    <a:pt x="7923" y="1141"/>
                    <a:pt x="7923" y="953"/>
                  </a:cubicBezTo>
                  <a:cubicBezTo>
                    <a:pt x="8340" y="759"/>
                    <a:pt x="9163" y="953"/>
                    <a:pt x="9999" y="953"/>
                  </a:cubicBezTo>
                  <a:cubicBezTo>
                    <a:pt x="9999" y="1147"/>
                    <a:pt x="9999" y="1341"/>
                    <a:pt x="10417" y="1341"/>
                  </a:cubicBezTo>
                  <a:cubicBezTo>
                    <a:pt x="10835" y="1341"/>
                    <a:pt x="11658" y="1341"/>
                    <a:pt x="12075" y="1341"/>
                  </a:cubicBezTo>
                  <a:cubicBezTo>
                    <a:pt x="12075" y="1147"/>
                    <a:pt x="12075" y="765"/>
                    <a:pt x="12075" y="571"/>
                  </a:cubicBezTo>
                  <a:cubicBezTo>
                    <a:pt x="12075" y="765"/>
                    <a:pt x="12075" y="958"/>
                    <a:pt x="12493" y="958"/>
                  </a:cubicBezTo>
                  <a:cubicBezTo>
                    <a:pt x="12911" y="958"/>
                    <a:pt x="13734" y="958"/>
                    <a:pt x="14152" y="958"/>
                  </a:cubicBezTo>
                  <a:cubicBezTo>
                    <a:pt x="14570" y="1346"/>
                    <a:pt x="13734" y="1922"/>
                    <a:pt x="14152" y="2310"/>
                  </a:cubicBezTo>
                  <a:lnTo>
                    <a:pt x="15392" y="2310"/>
                  </a:lnTo>
                  <a:cubicBezTo>
                    <a:pt x="15810" y="1922"/>
                    <a:pt x="15392" y="1346"/>
                    <a:pt x="15392" y="958"/>
                  </a:cubicBezTo>
                  <a:cubicBezTo>
                    <a:pt x="15810" y="1152"/>
                    <a:pt x="16228" y="1152"/>
                    <a:pt x="17051" y="1152"/>
                  </a:cubicBezTo>
                  <a:cubicBezTo>
                    <a:pt x="17469" y="1728"/>
                    <a:pt x="16215" y="2310"/>
                    <a:pt x="17469" y="2886"/>
                  </a:cubicBezTo>
                  <a:cubicBezTo>
                    <a:pt x="17469" y="2692"/>
                    <a:pt x="17469" y="2498"/>
                    <a:pt x="17469" y="2310"/>
                  </a:cubicBezTo>
                  <a:cubicBezTo>
                    <a:pt x="19545" y="2692"/>
                    <a:pt x="17887" y="3656"/>
                    <a:pt x="18305" y="4232"/>
                  </a:cubicBezTo>
                  <a:close/>
                </a:path>
              </a:pathLst>
            </a:custGeom>
            <a:solidFill>
              <a:srgbClr val="FFC000"/>
            </a:solidFill>
            <a:ln w="12700">
              <a:miter lim="400000"/>
            </a:ln>
          </p:spPr>
          <p:txBody>
            <a:bodyPr lIns="28575" tIns="28575" rIns="28575" bIns="28575" anchor="ctr"/>
            <a:lstStyle/>
            <a:p>
              <a:pPr>
                <a:defRPr sz="3000">
                  <a:solidFill>
                    <a:srgbClr val="FFFFFF"/>
                  </a:solidFill>
                </a:defRPr>
              </a:pPr>
              <a:endParaRPr sz="2250" dirty="0"/>
            </a:p>
          </p:txBody>
        </p:sp>
        <p:sp>
          <p:nvSpPr>
            <p:cNvPr id="12" name="Rectangle 11">
              <a:extLst>
                <a:ext uri="{FF2B5EF4-FFF2-40B4-BE49-F238E27FC236}">
                  <a16:creationId xmlns:a16="http://schemas.microsoft.com/office/drawing/2014/main" id="{F151001F-DE0B-4B8E-927E-5FF09A058DB4}"/>
                </a:ext>
              </a:extLst>
            </p:cNvPr>
            <p:cNvSpPr/>
            <p:nvPr/>
          </p:nvSpPr>
          <p:spPr>
            <a:xfrm>
              <a:off x="2434480" y="2272856"/>
              <a:ext cx="1842109" cy="206210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IN" sz="3200" b="1" cap="none" spc="0" dirty="0">
                  <a:ln/>
                  <a:solidFill>
                    <a:schemeClr val="bg1">
                      <a:lumMod val="50000"/>
                    </a:schemeClr>
                  </a:solidFill>
                  <a:effectLst/>
                </a:rPr>
                <a:t>Creation of Interest</a:t>
              </a:r>
              <a:r>
                <a:rPr lang="hi-IN" sz="3200" b="1" cap="none" spc="0" dirty="0">
                  <a:ln/>
                  <a:solidFill>
                    <a:schemeClr val="bg1">
                      <a:lumMod val="50000"/>
                    </a:schemeClr>
                  </a:solidFill>
                  <a:effectLst/>
                </a:rPr>
                <a:t>/</a:t>
              </a:r>
            </a:p>
            <a:p>
              <a:pPr algn="ctr"/>
              <a:r>
                <a:rPr lang="hi-IN" sz="3200" b="1" dirty="0">
                  <a:ln/>
                  <a:solidFill>
                    <a:schemeClr val="bg1">
                      <a:lumMod val="50000"/>
                    </a:schemeClr>
                  </a:solidFill>
                </a:rPr>
                <a:t>रूचि </a:t>
              </a:r>
              <a:endParaRPr lang="en-IN" sz="3200" b="1" cap="none" spc="0" dirty="0">
                <a:ln/>
                <a:solidFill>
                  <a:schemeClr val="bg1">
                    <a:lumMod val="50000"/>
                  </a:schemeClr>
                </a:solidFill>
                <a:effectLst/>
              </a:endParaRPr>
            </a:p>
          </p:txBody>
        </p:sp>
      </p:grpSp>
      <p:grpSp>
        <p:nvGrpSpPr>
          <p:cNvPr id="20" name="Group 19">
            <a:extLst>
              <a:ext uri="{FF2B5EF4-FFF2-40B4-BE49-F238E27FC236}">
                <a16:creationId xmlns:a16="http://schemas.microsoft.com/office/drawing/2014/main" id="{B931A200-3592-4D69-A258-970F4C4152E2}"/>
              </a:ext>
            </a:extLst>
          </p:cNvPr>
          <p:cNvGrpSpPr/>
          <p:nvPr/>
        </p:nvGrpSpPr>
        <p:grpSpPr>
          <a:xfrm>
            <a:off x="4572000" y="1766855"/>
            <a:ext cx="2218793" cy="3326234"/>
            <a:chOff x="4572000" y="1741122"/>
            <a:chExt cx="2218793" cy="3326234"/>
          </a:xfrm>
        </p:grpSpPr>
        <p:sp>
          <p:nvSpPr>
            <p:cNvPr id="6" name="Shape">
              <a:extLst>
                <a:ext uri="{FF2B5EF4-FFF2-40B4-BE49-F238E27FC236}">
                  <a16:creationId xmlns:a16="http://schemas.microsoft.com/office/drawing/2014/main" id="{9E4678D5-4CDA-4419-99C5-8D5CD6D32295}"/>
                </a:ext>
              </a:extLst>
            </p:cNvPr>
            <p:cNvSpPr/>
            <p:nvPr/>
          </p:nvSpPr>
          <p:spPr>
            <a:xfrm>
              <a:off x="4572000" y="1741122"/>
              <a:ext cx="2218793" cy="3326234"/>
            </a:xfrm>
            <a:custGeom>
              <a:avLst/>
              <a:gdLst/>
              <a:ahLst/>
              <a:cxnLst>
                <a:cxn ang="0">
                  <a:pos x="wd2" y="hd2"/>
                </a:cxn>
                <a:cxn ang="5400000">
                  <a:pos x="wd2" y="hd2"/>
                </a:cxn>
                <a:cxn ang="10800000">
                  <a:pos x="wd2" y="hd2"/>
                </a:cxn>
                <a:cxn ang="16200000">
                  <a:pos x="wd2" y="hd2"/>
                </a:cxn>
              </a:cxnLst>
              <a:rect l="0" t="0" r="r" b="b"/>
              <a:pathLst>
                <a:path w="20799" h="21056" extrusionOk="0">
                  <a:moveTo>
                    <a:pt x="18305" y="4232"/>
                  </a:moveTo>
                  <a:cubicBezTo>
                    <a:pt x="19676" y="6143"/>
                    <a:pt x="17887" y="8476"/>
                    <a:pt x="19140" y="10404"/>
                  </a:cubicBezTo>
                  <a:cubicBezTo>
                    <a:pt x="20799" y="12720"/>
                    <a:pt x="20799" y="15224"/>
                    <a:pt x="20799" y="17539"/>
                  </a:cubicBezTo>
                  <a:cubicBezTo>
                    <a:pt x="19963" y="17539"/>
                    <a:pt x="18723" y="17345"/>
                    <a:pt x="18305" y="17539"/>
                  </a:cubicBezTo>
                  <a:cubicBezTo>
                    <a:pt x="17064" y="18309"/>
                    <a:pt x="15406" y="18309"/>
                    <a:pt x="13734" y="18309"/>
                  </a:cubicBezTo>
                  <a:cubicBezTo>
                    <a:pt x="12898" y="18309"/>
                    <a:pt x="13734" y="17733"/>
                    <a:pt x="12898" y="17921"/>
                  </a:cubicBezTo>
                  <a:cubicBezTo>
                    <a:pt x="12898" y="17345"/>
                    <a:pt x="12480" y="16376"/>
                    <a:pt x="11658" y="16957"/>
                  </a:cubicBezTo>
                  <a:cubicBezTo>
                    <a:pt x="10822" y="17151"/>
                    <a:pt x="11658" y="17921"/>
                    <a:pt x="10417" y="18115"/>
                  </a:cubicBezTo>
                  <a:cubicBezTo>
                    <a:pt x="9176" y="18309"/>
                    <a:pt x="7923" y="17921"/>
                    <a:pt x="6682" y="18115"/>
                  </a:cubicBezTo>
                  <a:cubicBezTo>
                    <a:pt x="6682" y="18309"/>
                    <a:pt x="6682" y="18691"/>
                    <a:pt x="6682" y="18885"/>
                  </a:cubicBezTo>
                  <a:cubicBezTo>
                    <a:pt x="5846" y="19079"/>
                    <a:pt x="4188" y="18691"/>
                    <a:pt x="4188" y="18885"/>
                  </a:cubicBezTo>
                  <a:cubicBezTo>
                    <a:pt x="3352" y="19461"/>
                    <a:pt x="3770" y="20237"/>
                    <a:pt x="3770" y="21007"/>
                  </a:cubicBezTo>
                  <a:cubicBezTo>
                    <a:pt x="2934" y="21007"/>
                    <a:pt x="2111" y="21201"/>
                    <a:pt x="1693" y="20813"/>
                  </a:cubicBezTo>
                  <a:cubicBezTo>
                    <a:pt x="858" y="14066"/>
                    <a:pt x="-801" y="7124"/>
                    <a:pt x="453" y="371"/>
                  </a:cubicBezTo>
                  <a:cubicBezTo>
                    <a:pt x="871" y="-399"/>
                    <a:pt x="2529" y="177"/>
                    <a:pt x="3770" y="759"/>
                  </a:cubicBezTo>
                  <a:cubicBezTo>
                    <a:pt x="3352" y="565"/>
                    <a:pt x="4606" y="565"/>
                    <a:pt x="4188" y="371"/>
                  </a:cubicBezTo>
                  <a:cubicBezTo>
                    <a:pt x="5428" y="371"/>
                    <a:pt x="7505" y="759"/>
                    <a:pt x="7923" y="1529"/>
                  </a:cubicBezTo>
                  <a:cubicBezTo>
                    <a:pt x="7923" y="1335"/>
                    <a:pt x="7923" y="1141"/>
                    <a:pt x="7923" y="953"/>
                  </a:cubicBezTo>
                  <a:cubicBezTo>
                    <a:pt x="8340" y="759"/>
                    <a:pt x="9163" y="953"/>
                    <a:pt x="9999" y="953"/>
                  </a:cubicBezTo>
                  <a:cubicBezTo>
                    <a:pt x="9999" y="1147"/>
                    <a:pt x="9999" y="1341"/>
                    <a:pt x="10417" y="1341"/>
                  </a:cubicBezTo>
                  <a:cubicBezTo>
                    <a:pt x="10835" y="1341"/>
                    <a:pt x="11658" y="1341"/>
                    <a:pt x="12075" y="1341"/>
                  </a:cubicBezTo>
                  <a:cubicBezTo>
                    <a:pt x="12075" y="1147"/>
                    <a:pt x="12075" y="765"/>
                    <a:pt x="12075" y="571"/>
                  </a:cubicBezTo>
                  <a:cubicBezTo>
                    <a:pt x="12075" y="765"/>
                    <a:pt x="12075" y="958"/>
                    <a:pt x="12493" y="958"/>
                  </a:cubicBezTo>
                  <a:cubicBezTo>
                    <a:pt x="12911" y="958"/>
                    <a:pt x="13734" y="958"/>
                    <a:pt x="14152" y="958"/>
                  </a:cubicBezTo>
                  <a:cubicBezTo>
                    <a:pt x="14570" y="1346"/>
                    <a:pt x="13734" y="1922"/>
                    <a:pt x="14152" y="2310"/>
                  </a:cubicBezTo>
                  <a:lnTo>
                    <a:pt x="15392" y="2310"/>
                  </a:lnTo>
                  <a:cubicBezTo>
                    <a:pt x="15810" y="1922"/>
                    <a:pt x="15392" y="1346"/>
                    <a:pt x="15392" y="958"/>
                  </a:cubicBezTo>
                  <a:cubicBezTo>
                    <a:pt x="15810" y="1152"/>
                    <a:pt x="16228" y="1152"/>
                    <a:pt x="17051" y="1152"/>
                  </a:cubicBezTo>
                  <a:cubicBezTo>
                    <a:pt x="17469" y="1728"/>
                    <a:pt x="16215" y="2310"/>
                    <a:pt x="17469" y="2886"/>
                  </a:cubicBezTo>
                  <a:cubicBezTo>
                    <a:pt x="17469" y="2692"/>
                    <a:pt x="17469" y="2498"/>
                    <a:pt x="17469" y="2310"/>
                  </a:cubicBezTo>
                  <a:cubicBezTo>
                    <a:pt x="19558" y="2692"/>
                    <a:pt x="17900" y="3656"/>
                    <a:pt x="18305" y="4232"/>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a:p>
          </p:txBody>
        </p:sp>
        <p:sp>
          <p:nvSpPr>
            <p:cNvPr id="13" name="Rectangle 12">
              <a:extLst>
                <a:ext uri="{FF2B5EF4-FFF2-40B4-BE49-F238E27FC236}">
                  <a16:creationId xmlns:a16="http://schemas.microsoft.com/office/drawing/2014/main" id="{06331F91-A78E-434C-A581-CEA9B7CC2BC8}"/>
                </a:ext>
              </a:extLst>
            </p:cNvPr>
            <p:cNvSpPr/>
            <p:nvPr/>
          </p:nvSpPr>
          <p:spPr>
            <a:xfrm>
              <a:off x="4598427" y="2124562"/>
              <a:ext cx="2122793" cy="2246769"/>
            </a:xfrm>
            <a:prstGeom prst="rect">
              <a:avLst/>
            </a:prstGeom>
            <a:noFill/>
          </p:spPr>
          <p:txBody>
            <a:bodyPr wrap="square" lIns="91440" tIns="45720" rIns="91440" bIns="45720">
              <a:spAutoFit/>
            </a:bodyPr>
            <a:lstStyle/>
            <a:p>
              <a:pPr algn="ctr"/>
              <a:r>
                <a:rPr lang="en-IN" sz="2800" b="1" cap="none" spc="50" dirty="0">
                  <a:ln w="0"/>
                  <a:solidFill>
                    <a:schemeClr val="bg2"/>
                  </a:solidFill>
                  <a:effectLst>
                    <a:innerShdw blurRad="63500" dist="50800" dir="13500000">
                      <a:srgbClr val="000000">
                        <a:alpha val="50000"/>
                      </a:srgbClr>
                    </a:innerShdw>
                  </a:effectLst>
                </a:rPr>
                <a:t>Lack of Recall due to less attention span </a:t>
              </a:r>
            </a:p>
          </p:txBody>
        </p:sp>
      </p:grpSp>
      <p:grpSp>
        <p:nvGrpSpPr>
          <p:cNvPr id="21" name="Group 20">
            <a:extLst>
              <a:ext uri="{FF2B5EF4-FFF2-40B4-BE49-F238E27FC236}">
                <a16:creationId xmlns:a16="http://schemas.microsoft.com/office/drawing/2014/main" id="{7626B253-2BE1-4877-843D-B20086983629}"/>
              </a:ext>
            </a:extLst>
          </p:cNvPr>
          <p:cNvGrpSpPr/>
          <p:nvPr/>
        </p:nvGrpSpPr>
        <p:grpSpPr>
          <a:xfrm>
            <a:off x="6716839" y="1731183"/>
            <a:ext cx="2427161" cy="3326234"/>
            <a:chOff x="6716839" y="1731183"/>
            <a:chExt cx="2427161" cy="3326234"/>
          </a:xfrm>
        </p:grpSpPr>
        <p:sp>
          <p:nvSpPr>
            <p:cNvPr id="35" name="Shape">
              <a:extLst>
                <a:ext uri="{FF2B5EF4-FFF2-40B4-BE49-F238E27FC236}">
                  <a16:creationId xmlns:a16="http://schemas.microsoft.com/office/drawing/2014/main" id="{F8D8E638-FFCB-447F-91AB-46CC6F1E44B3}"/>
                </a:ext>
              </a:extLst>
            </p:cNvPr>
            <p:cNvSpPr/>
            <p:nvPr/>
          </p:nvSpPr>
          <p:spPr>
            <a:xfrm>
              <a:off x="6882463" y="1731183"/>
              <a:ext cx="2261537" cy="3326234"/>
            </a:xfrm>
            <a:custGeom>
              <a:avLst/>
              <a:gdLst/>
              <a:ahLst/>
              <a:cxnLst>
                <a:cxn ang="0">
                  <a:pos x="wd2" y="hd2"/>
                </a:cxn>
                <a:cxn ang="5400000">
                  <a:pos x="wd2" y="hd2"/>
                </a:cxn>
                <a:cxn ang="10800000">
                  <a:pos x="wd2" y="hd2"/>
                </a:cxn>
                <a:cxn ang="16200000">
                  <a:pos x="wd2" y="hd2"/>
                </a:cxn>
              </a:cxnLst>
              <a:rect l="0" t="0" r="r" b="b"/>
              <a:pathLst>
                <a:path w="20799" h="21056" extrusionOk="0">
                  <a:moveTo>
                    <a:pt x="18305" y="4232"/>
                  </a:moveTo>
                  <a:cubicBezTo>
                    <a:pt x="19676" y="6143"/>
                    <a:pt x="17887" y="8476"/>
                    <a:pt x="19140" y="10404"/>
                  </a:cubicBezTo>
                  <a:cubicBezTo>
                    <a:pt x="20799" y="12720"/>
                    <a:pt x="20799" y="15224"/>
                    <a:pt x="20799" y="17539"/>
                  </a:cubicBezTo>
                  <a:cubicBezTo>
                    <a:pt x="19963" y="17539"/>
                    <a:pt x="18723" y="17345"/>
                    <a:pt x="18305" y="17539"/>
                  </a:cubicBezTo>
                  <a:cubicBezTo>
                    <a:pt x="17064" y="18309"/>
                    <a:pt x="15406" y="18309"/>
                    <a:pt x="13734" y="18309"/>
                  </a:cubicBezTo>
                  <a:cubicBezTo>
                    <a:pt x="12898" y="18309"/>
                    <a:pt x="13734" y="17733"/>
                    <a:pt x="12898" y="17921"/>
                  </a:cubicBezTo>
                  <a:cubicBezTo>
                    <a:pt x="12898" y="17345"/>
                    <a:pt x="12480" y="16376"/>
                    <a:pt x="11658" y="16957"/>
                  </a:cubicBezTo>
                  <a:cubicBezTo>
                    <a:pt x="10822" y="17151"/>
                    <a:pt x="11658" y="17921"/>
                    <a:pt x="10417" y="18115"/>
                  </a:cubicBezTo>
                  <a:cubicBezTo>
                    <a:pt x="9176" y="18309"/>
                    <a:pt x="7923" y="17921"/>
                    <a:pt x="6682" y="18115"/>
                  </a:cubicBezTo>
                  <a:cubicBezTo>
                    <a:pt x="6682" y="18309"/>
                    <a:pt x="6682" y="18691"/>
                    <a:pt x="6682" y="18885"/>
                  </a:cubicBezTo>
                  <a:cubicBezTo>
                    <a:pt x="5846" y="19079"/>
                    <a:pt x="4188" y="18691"/>
                    <a:pt x="4188" y="18885"/>
                  </a:cubicBezTo>
                  <a:cubicBezTo>
                    <a:pt x="3352" y="19461"/>
                    <a:pt x="3770" y="20237"/>
                    <a:pt x="3770" y="21007"/>
                  </a:cubicBezTo>
                  <a:cubicBezTo>
                    <a:pt x="2934" y="21007"/>
                    <a:pt x="2111" y="21201"/>
                    <a:pt x="1693" y="20813"/>
                  </a:cubicBezTo>
                  <a:cubicBezTo>
                    <a:pt x="858" y="14066"/>
                    <a:pt x="-801" y="7124"/>
                    <a:pt x="453" y="371"/>
                  </a:cubicBezTo>
                  <a:cubicBezTo>
                    <a:pt x="871" y="-399"/>
                    <a:pt x="2529" y="177"/>
                    <a:pt x="3770" y="759"/>
                  </a:cubicBezTo>
                  <a:cubicBezTo>
                    <a:pt x="3352" y="565"/>
                    <a:pt x="4606" y="565"/>
                    <a:pt x="4188" y="371"/>
                  </a:cubicBezTo>
                  <a:cubicBezTo>
                    <a:pt x="5428" y="371"/>
                    <a:pt x="7505" y="759"/>
                    <a:pt x="7923" y="1529"/>
                  </a:cubicBezTo>
                  <a:cubicBezTo>
                    <a:pt x="7923" y="1335"/>
                    <a:pt x="7923" y="1141"/>
                    <a:pt x="7923" y="953"/>
                  </a:cubicBezTo>
                  <a:cubicBezTo>
                    <a:pt x="8340" y="759"/>
                    <a:pt x="9163" y="953"/>
                    <a:pt x="9999" y="953"/>
                  </a:cubicBezTo>
                  <a:cubicBezTo>
                    <a:pt x="9999" y="1147"/>
                    <a:pt x="9999" y="1341"/>
                    <a:pt x="10417" y="1341"/>
                  </a:cubicBezTo>
                  <a:cubicBezTo>
                    <a:pt x="10835" y="1341"/>
                    <a:pt x="11658" y="1341"/>
                    <a:pt x="12075" y="1341"/>
                  </a:cubicBezTo>
                  <a:cubicBezTo>
                    <a:pt x="12075" y="1147"/>
                    <a:pt x="12075" y="765"/>
                    <a:pt x="12075" y="571"/>
                  </a:cubicBezTo>
                  <a:cubicBezTo>
                    <a:pt x="12075" y="765"/>
                    <a:pt x="12075" y="958"/>
                    <a:pt x="12493" y="958"/>
                  </a:cubicBezTo>
                  <a:cubicBezTo>
                    <a:pt x="12911" y="958"/>
                    <a:pt x="13734" y="958"/>
                    <a:pt x="14152" y="958"/>
                  </a:cubicBezTo>
                  <a:cubicBezTo>
                    <a:pt x="14570" y="1346"/>
                    <a:pt x="13734" y="1922"/>
                    <a:pt x="14152" y="2310"/>
                  </a:cubicBezTo>
                  <a:lnTo>
                    <a:pt x="15392" y="2310"/>
                  </a:lnTo>
                  <a:cubicBezTo>
                    <a:pt x="15810" y="1922"/>
                    <a:pt x="15392" y="1346"/>
                    <a:pt x="15392" y="958"/>
                  </a:cubicBezTo>
                  <a:cubicBezTo>
                    <a:pt x="15810" y="1152"/>
                    <a:pt x="16228" y="1152"/>
                    <a:pt x="17051" y="1152"/>
                  </a:cubicBezTo>
                  <a:cubicBezTo>
                    <a:pt x="17469" y="1728"/>
                    <a:pt x="16215" y="2310"/>
                    <a:pt x="17469" y="2886"/>
                  </a:cubicBezTo>
                  <a:cubicBezTo>
                    <a:pt x="17469" y="2692"/>
                    <a:pt x="17469" y="2498"/>
                    <a:pt x="17469" y="2310"/>
                  </a:cubicBezTo>
                  <a:cubicBezTo>
                    <a:pt x="19558" y="2692"/>
                    <a:pt x="17900" y="3656"/>
                    <a:pt x="18305" y="4232"/>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14" name="Rectangle 13">
              <a:extLst>
                <a:ext uri="{FF2B5EF4-FFF2-40B4-BE49-F238E27FC236}">
                  <a16:creationId xmlns:a16="http://schemas.microsoft.com/office/drawing/2014/main" id="{F283F05D-EF60-4B01-A897-FBBA3B094092}"/>
                </a:ext>
              </a:extLst>
            </p:cNvPr>
            <p:cNvSpPr/>
            <p:nvPr/>
          </p:nvSpPr>
          <p:spPr>
            <a:xfrm>
              <a:off x="6716839" y="2426745"/>
              <a:ext cx="2427161" cy="1323439"/>
            </a:xfrm>
            <a:prstGeom prst="rect">
              <a:avLst/>
            </a:prstGeom>
            <a:no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Poor </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Photographic </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Memory</a:t>
              </a:r>
            </a:p>
          </p:txBody>
        </p:sp>
      </p:grpSp>
      <p:grpSp>
        <p:nvGrpSpPr>
          <p:cNvPr id="16" name="Group 15">
            <a:extLst>
              <a:ext uri="{FF2B5EF4-FFF2-40B4-BE49-F238E27FC236}">
                <a16:creationId xmlns:a16="http://schemas.microsoft.com/office/drawing/2014/main" id="{3C779D37-77AE-4401-A263-2437BCD065D4}"/>
              </a:ext>
            </a:extLst>
          </p:cNvPr>
          <p:cNvGrpSpPr/>
          <p:nvPr/>
        </p:nvGrpSpPr>
        <p:grpSpPr>
          <a:xfrm>
            <a:off x="87599" y="1554521"/>
            <a:ext cx="2234810" cy="3494014"/>
            <a:chOff x="137669" y="1599075"/>
            <a:chExt cx="2234810" cy="3494014"/>
          </a:xfrm>
        </p:grpSpPr>
        <p:sp>
          <p:nvSpPr>
            <p:cNvPr id="17" name="Shape">
              <a:extLst>
                <a:ext uri="{FF2B5EF4-FFF2-40B4-BE49-F238E27FC236}">
                  <a16:creationId xmlns:a16="http://schemas.microsoft.com/office/drawing/2014/main" id="{5F511329-3D93-4003-ABBE-302DF1DBC1F5}"/>
                </a:ext>
              </a:extLst>
            </p:cNvPr>
            <p:cNvSpPr/>
            <p:nvPr/>
          </p:nvSpPr>
          <p:spPr>
            <a:xfrm>
              <a:off x="229339" y="1599075"/>
              <a:ext cx="2143140" cy="3494014"/>
            </a:xfrm>
            <a:custGeom>
              <a:avLst/>
              <a:gdLst/>
              <a:ahLst/>
              <a:cxnLst>
                <a:cxn ang="0">
                  <a:pos x="wd2" y="hd2"/>
                </a:cxn>
                <a:cxn ang="5400000">
                  <a:pos x="wd2" y="hd2"/>
                </a:cxn>
                <a:cxn ang="10800000">
                  <a:pos x="wd2" y="hd2"/>
                </a:cxn>
                <a:cxn ang="16200000">
                  <a:pos x="wd2" y="hd2"/>
                </a:cxn>
              </a:cxnLst>
              <a:rect l="0" t="0" r="r" b="b"/>
              <a:pathLst>
                <a:path w="20799" h="21056" extrusionOk="0">
                  <a:moveTo>
                    <a:pt x="18305" y="4232"/>
                  </a:moveTo>
                  <a:cubicBezTo>
                    <a:pt x="19676" y="6143"/>
                    <a:pt x="17887" y="8476"/>
                    <a:pt x="19140" y="10404"/>
                  </a:cubicBezTo>
                  <a:cubicBezTo>
                    <a:pt x="20799" y="12720"/>
                    <a:pt x="20799" y="15224"/>
                    <a:pt x="20799" y="17539"/>
                  </a:cubicBezTo>
                  <a:cubicBezTo>
                    <a:pt x="19963" y="17539"/>
                    <a:pt x="18723" y="17345"/>
                    <a:pt x="18305" y="17539"/>
                  </a:cubicBezTo>
                  <a:cubicBezTo>
                    <a:pt x="17064" y="18309"/>
                    <a:pt x="15406" y="18309"/>
                    <a:pt x="13734" y="18309"/>
                  </a:cubicBezTo>
                  <a:cubicBezTo>
                    <a:pt x="12898" y="18309"/>
                    <a:pt x="13734" y="17733"/>
                    <a:pt x="12898" y="17921"/>
                  </a:cubicBezTo>
                  <a:cubicBezTo>
                    <a:pt x="12898" y="17345"/>
                    <a:pt x="12480" y="16376"/>
                    <a:pt x="11658" y="16957"/>
                  </a:cubicBezTo>
                  <a:cubicBezTo>
                    <a:pt x="10822" y="17151"/>
                    <a:pt x="11658" y="17921"/>
                    <a:pt x="10417" y="18115"/>
                  </a:cubicBezTo>
                  <a:cubicBezTo>
                    <a:pt x="9176" y="18309"/>
                    <a:pt x="7923" y="17921"/>
                    <a:pt x="6682" y="18115"/>
                  </a:cubicBezTo>
                  <a:cubicBezTo>
                    <a:pt x="6682" y="18309"/>
                    <a:pt x="6682" y="18691"/>
                    <a:pt x="6682" y="18885"/>
                  </a:cubicBezTo>
                  <a:cubicBezTo>
                    <a:pt x="5846" y="19079"/>
                    <a:pt x="4188" y="18691"/>
                    <a:pt x="4188" y="18885"/>
                  </a:cubicBezTo>
                  <a:cubicBezTo>
                    <a:pt x="3352" y="19461"/>
                    <a:pt x="3770" y="20237"/>
                    <a:pt x="3770" y="21007"/>
                  </a:cubicBezTo>
                  <a:cubicBezTo>
                    <a:pt x="2934" y="21007"/>
                    <a:pt x="2111" y="21201"/>
                    <a:pt x="1693" y="20813"/>
                  </a:cubicBezTo>
                  <a:cubicBezTo>
                    <a:pt x="858" y="14066"/>
                    <a:pt x="-801" y="7124"/>
                    <a:pt x="453" y="371"/>
                  </a:cubicBezTo>
                  <a:cubicBezTo>
                    <a:pt x="871" y="-399"/>
                    <a:pt x="2529" y="177"/>
                    <a:pt x="3770" y="759"/>
                  </a:cubicBezTo>
                  <a:cubicBezTo>
                    <a:pt x="3352" y="565"/>
                    <a:pt x="4606" y="565"/>
                    <a:pt x="4188" y="371"/>
                  </a:cubicBezTo>
                  <a:cubicBezTo>
                    <a:pt x="5428" y="371"/>
                    <a:pt x="7505" y="759"/>
                    <a:pt x="7923" y="1529"/>
                  </a:cubicBezTo>
                  <a:cubicBezTo>
                    <a:pt x="7923" y="1335"/>
                    <a:pt x="7923" y="1141"/>
                    <a:pt x="7923" y="953"/>
                  </a:cubicBezTo>
                  <a:cubicBezTo>
                    <a:pt x="8340" y="759"/>
                    <a:pt x="9163" y="953"/>
                    <a:pt x="9999" y="953"/>
                  </a:cubicBezTo>
                  <a:cubicBezTo>
                    <a:pt x="9999" y="1147"/>
                    <a:pt x="9999" y="1341"/>
                    <a:pt x="10417" y="1341"/>
                  </a:cubicBezTo>
                  <a:cubicBezTo>
                    <a:pt x="10835" y="1341"/>
                    <a:pt x="11658" y="1341"/>
                    <a:pt x="12075" y="1341"/>
                  </a:cubicBezTo>
                  <a:cubicBezTo>
                    <a:pt x="12075" y="1147"/>
                    <a:pt x="12075" y="765"/>
                    <a:pt x="12075" y="571"/>
                  </a:cubicBezTo>
                  <a:cubicBezTo>
                    <a:pt x="12075" y="765"/>
                    <a:pt x="12075" y="958"/>
                    <a:pt x="12493" y="958"/>
                  </a:cubicBezTo>
                  <a:cubicBezTo>
                    <a:pt x="12911" y="958"/>
                    <a:pt x="13734" y="958"/>
                    <a:pt x="14152" y="958"/>
                  </a:cubicBezTo>
                  <a:cubicBezTo>
                    <a:pt x="14570" y="1346"/>
                    <a:pt x="13734" y="1922"/>
                    <a:pt x="14152" y="2310"/>
                  </a:cubicBezTo>
                  <a:lnTo>
                    <a:pt x="15392" y="2310"/>
                  </a:lnTo>
                  <a:cubicBezTo>
                    <a:pt x="15810" y="1922"/>
                    <a:pt x="15392" y="1346"/>
                    <a:pt x="15392" y="958"/>
                  </a:cubicBezTo>
                  <a:cubicBezTo>
                    <a:pt x="15810" y="1152"/>
                    <a:pt x="16228" y="1152"/>
                    <a:pt x="17051" y="1152"/>
                  </a:cubicBezTo>
                  <a:cubicBezTo>
                    <a:pt x="17469" y="1728"/>
                    <a:pt x="16215" y="2310"/>
                    <a:pt x="17469" y="2886"/>
                  </a:cubicBezTo>
                  <a:cubicBezTo>
                    <a:pt x="17469" y="2692"/>
                    <a:pt x="17469" y="2498"/>
                    <a:pt x="17469" y="2310"/>
                  </a:cubicBezTo>
                  <a:cubicBezTo>
                    <a:pt x="19558" y="2692"/>
                    <a:pt x="17887" y="3656"/>
                    <a:pt x="18305" y="4232"/>
                  </a:cubicBezTo>
                  <a:close/>
                </a:path>
              </a:pathLst>
            </a:custGeom>
            <a:solidFill>
              <a:srgbClr val="84122A"/>
            </a:solidFill>
            <a:ln w="12700">
              <a:miter lim="400000"/>
            </a:ln>
          </p:spPr>
          <p:txBody>
            <a:bodyPr lIns="28575" tIns="28575" rIns="28575" bIns="28575" anchor="ctr"/>
            <a:lstStyle/>
            <a:p>
              <a:pPr>
                <a:defRPr sz="3000">
                  <a:solidFill>
                    <a:srgbClr val="FFFFFF"/>
                  </a:solidFill>
                </a:defRPr>
              </a:pPr>
              <a:endParaRPr sz="2250"/>
            </a:p>
          </p:txBody>
        </p:sp>
        <p:sp>
          <p:nvSpPr>
            <p:cNvPr id="18" name="Rectangle 17">
              <a:extLst>
                <a:ext uri="{FF2B5EF4-FFF2-40B4-BE49-F238E27FC236}">
                  <a16:creationId xmlns:a16="http://schemas.microsoft.com/office/drawing/2014/main" id="{3F7ACD8B-4342-400B-BF9C-A4E79574E416}"/>
                </a:ext>
              </a:extLst>
            </p:cNvPr>
            <p:cNvSpPr/>
            <p:nvPr/>
          </p:nvSpPr>
          <p:spPr>
            <a:xfrm>
              <a:off x="137669" y="2132744"/>
              <a:ext cx="2143140" cy="2862322"/>
            </a:xfrm>
            <a:prstGeom prst="rect">
              <a:avLst/>
            </a:prstGeom>
            <a:noFill/>
          </p:spPr>
          <p:txBody>
            <a:bodyPr wrap="square" lIns="91440" tIns="45720" rIns="91440" bIns="45720">
              <a:spAutoFit/>
            </a:bodyPr>
            <a:lstStyle/>
            <a:p>
              <a:pPr algn="ctr"/>
              <a:r>
                <a:rPr lang="en-IN"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Creation of Impact</a:t>
              </a:r>
              <a:r>
                <a:rPr lang="hi-IN"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 प्रभाव  </a:t>
              </a:r>
              <a:endParaRPr lang="hi-IN" sz="4400" dirty="0">
                <a:effectLst/>
                <a:highlight>
                  <a:srgbClr val="FDFDFD"/>
                </a:highlight>
                <a:cs typeface="Nirmala UI" panose="020B0502040204020203" pitchFamily="34" charset="0"/>
              </a:endParaRPr>
            </a:p>
            <a:p>
              <a:pPr algn="ctr"/>
              <a:endParaRPr lang="en-IN"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Tree>
    <p:extLst>
      <p:ext uri="{BB962C8B-B14F-4D97-AF65-F5344CB8AC3E}">
        <p14:creationId xmlns:p14="http://schemas.microsoft.com/office/powerpoint/2010/main" val="1305830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entr" presetSubtype="1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additive="sum">
                                        <p:cTn id="8" dur="1000" fill="hold"/>
                                        <p:tgtEl>
                                          <p:spTgt spid="3"/>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9" dur="1000" fill="hold"/>
                                        <p:tgtEl>
                                          <p:spTgt spid="3"/>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0" dur="1000" fill="hold"/>
                                        <p:tgtEl>
                                          <p:spTgt spid="3"/>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1" dur="1000" fill="hold"/>
                                        <p:tgtEl>
                                          <p:spTgt spid="3"/>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94634" y="1419939"/>
            <a:ext cx="8959055" cy="3553127"/>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400" dirty="0">
                <a:solidFill>
                  <a:schemeClr val="dk1"/>
                </a:solidFill>
                <a:latin typeface="Arial"/>
                <a:ea typeface="Arial"/>
                <a:cs typeface="Arial"/>
                <a:sym typeface="Arial"/>
              </a:rPr>
              <a:t>What is Mind Mapping????</a:t>
            </a:r>
            <a:endParaRPr sz="2400" dirty="0">
              <a:solidFill>
                <a:schemeClr val="dk1"/>
              </a:solidFill>
              <a:latin typeface="Arial"/>
              <a:ea typeface="Arial"/>
              <a:cs typeface="Arial"/>
              <a:sym typeface="Arial"/>
            </a:endParaRPr>
          </a:p>
          <a:p>
            <a:pPr>
              <a:lnSpc>
                <a:spcPct val="115000"/>
              </a:lnSpc>
            </a:pPr>
            <a:r>
              <a:rPr lang="en-US" sz="2400" dirty="0">
                <a:solidFill>
                  <a:schemeClr val="tx1"/>
                </a:solidFill>
                <a:latin typeface="Arial"/>
                <a:ea typeface="Arial"/>
                <a:cs typeface="Arial"/>
                <a:sym typeface="Arial"/>
              </a:rPr>
              <a:t>A mind map is a </a:t>
            </a:r>
            <a:r>
              <a:rPr lang="en-US" sz="2400" dirty="0">
                <a:solidFill>
                  <a:srgbClr val="FFFF00"/>
                </a:solidFill>
                <a:latin typeface="Arial"/>
                <a:ea typeface="Arial"/>
                <a:cs typeface="Arial"/>
                <a:sym typeface="Arial"/>
              </a:rPr>
              <a:t>graphical</a:t>
            </a:r>
            <a:r>
              <a:rPr lang="en-US" sz="2400" dirty="0">
                <a:solidFill>
                  <a:schemeClr val="tx1"/>
                </a:solidFill>
                <a:latin typeface="Arial"/>
                <a:ea typeface="Arial"/>
                <a:cs typeface="Arial"/>
                <a:sym typeface="Arial"/>
              </a:rPr>
              <a:t> way to represent </a:t>
            </a:r>
            <a:r>
              <a:rPr lang="en-US" sz="2400" dirty="0">
                <a:solidFill>
                  <a:srgbClr val="FFFF00"/>
                </a:solidFill>
                <a:latin typeface="Arial"/>
                <a:ea typeface="Arial"/>
                <a:cs typeface="Arial"/>
                <a:sym typeface="Arial"/>
              </a:rPr>
              <a:t>ideas and concepts</a:t>
            </a:r>
            <a:r>
              <a:rPr lang="hi-IN" sz="2400" dirty="0">
                <a:solidFill>
                  <a:srgbClr val="FFFF00"/>
                </a:solidFill>
                <a:latin typeface="Arial"/>
                <a:ea typeface="Arial"/>
                <a:cs typeface="Arial"/>
                <a:sym typeface="Arial"/>
              </a:rPr>
              <a:t> (विचार एवं अवधारणाओं)</a:t>
            </a:r>
            <a:r>
              <a:rPr lang="en-US" sz="2400" dirty="0">
                <a:solidFill>
                  <a:schemeClr val="tx1"/>
                </a:solidFill>
                <a:latin typeface="Arial"/>
                <a:ea typeface="Arial"/>
                <a:cs typeface="Arial"/>
                <a:sym typeface="Arial"/>
              </a:rPr>
              <a:t>. It is a visual thinking tool that helps </a:t>
            </a:r>
            <a:r>
              <a:rPr lang="en-US" sz="2400" dirty="0">
                <a:solidFill>
                  <a:srgbClr val="FFFF00"/>
                </a:solidFill>
                <a:latin typeface="Arial"/>
                <a:ea typeface="Arial"/>
                <a:cs typeface="Arial"/>
                <a:sym typeface="Arial"/>
              </a:rPr>
              <a:t>structuring information</a:t>
            </a:r>
            <a:r>
              <a:rPr lang="en-US" sz="2400" dirty="0">
                <a:solidFill>
                  <a:schemeClr val="tx1"/>
                </a:solidFill>
                <a:latin typeface="Arial"/>
                <a:ea typeface="Arial"/>
                <a:cs typeface="Arial"/>
                <a:sym typeface="Arial"/>
              </a:rPr>
              <a:t>, helping you to better </a:t>
            </a:r>
            <a:r>
              <a:rPr lang="en-US" sz="2400" dirty="0">
                <a:solidFill>
                  <a:srgbClr val="FFFF00"/>
                </a:solidFill>
                <a:latin typeface="Arial"/>
                <a:ea typeface="Arial"/>
                <a:cs typeface="Arial"/>
                <a:sym typeface="Arial"/>
              </a:rPr>
              <a:t>analyze</a:t>
            </a:r>
            <a:r>
              <a:rPr lang="en-US" sz="2400" dirty="0">
                <a:solidFill>
                  <a:schemeClr val="tx1"/>
                </a:solidFill>
                <a:latin typeface="Arial"/>
                <a:ea typeface="Arial"/>
                <a:cs typeface="Arial"/>
                <a:sym typeface="Arial"/>
              </a:rPr>
              <a:t>, </a:t>
            </a:r>
            <a:r>
              <a:rPr lang="en-US" sz="2400" dirty="0">
                <a:solidFill>
                  <a:srgbClr val="FFFF00"/>
                </a:solidFill>
                <a:latin typeface="Arial"/>
                <a:ea typeface="Arial"/>
                <a:cs typeface="Arial"/>
                <a:sym typeface="Arial"/>
              </a:rPr>
              <a:t>comprehend, synthesize, recall and generate new. </a:t>
            </a:r>
            <a:r>
              <a:rPr lang="hi-IN" sz="2400" kern="100" dirty="0">
                <a:effectLst/>
                <a:latin typeface="Calibri" panose="020F0502020204030204" pitchFamily="34" charset="0"/>
                <a:ea typeface="Calibri" panose="020F0502020204030204" pitchFamily="34" charset="0"/>
                <a:cs typeface="Arial Unicode MS" panose="020B0604020202020204" pitchFamily="34" charset="-128"/>
              </a:rPr>
              <a:t>जिससे आपको बेहतर विश्लेषण</a:t>
            </a:r>
            <a:r>
              <a:rPr lang="en-IN" sz="2400" kern="100" dirty="0">
                <a:effectLst/>
                <a:latin typeface="Arial Unicode MS" panose="020B0604020202020204" pitchFamily="34" charset="-128"/>
                <a:ea typeface="Calibri" panose="020F0502020204030204" pitchFamily="34" charset="0"/>
                <a:cs typeface="Mangal" panose="02040503050203030202" pitchFamily="18" charset="0"/>
              </a:rPr>
              <a:t>, </a:t>
            </a:r>
            <a:r>
              <a:rPr lang="hi-IN" sz="2400" kern="100" dirty="0">
                <a:effectLst/>
                <a:latin typeface="Calibri" panose="020F0502020204030204" pitchFamily="34" charset="0"/>
                <a:ea typeface="Calibri" panose="020F0502020204030204" pitchFamily="34" charset="0"/>
                <a:cs typeface="Arial Unicode MS" panose="020B0604020202020204" pitchFamily="34" charset="-128"/>
              </a:rPr>
              <a:t>समझ</a:t>
            </a:r>
            <a:r>
              <a:rPr lang="en-IN" sz="2400" kern="100" dirty="0">
                <a:effectLst/>
                <a:latin typeface="Arial Unicode MS" panose="020B0604020202020204" pitchFamily="34" charset="-128"/>
                <a:ea typeface="Calibri" panose="020F0502020204030204" pitchFamily="34" charset="0"/>
                <a:cs typeface="Mangal" panose="02040503050203030202" pitchFamily="18" charset="0"/>
              </a:rPr>
              <a:t>, </a:t>
            </a:r>
            <a:r>
              <a:rPr lang="hi-IN" sz="2400" kern="100" dirty="0">
                <a:effectLst/>
                <a:latin typeface="Calibri" panose="020F0502020204030204" pitchFamily="34" charset="0"/>
                <a:ea typeface="Calibri" panose="020F0502020204030204" pitchFamily="34" charset="0"/>
                <a:cs typeface="Arial Unicode MS" panose="020B0604020202020204" pitchFamily="34" charset="-128"/>
              </a:rPr>
              <a:t>संश्लेषण</a:t>
            </a:r>
            <a:r>
              <a:rPr lang="en-IN" sz="2400" kern="100" dirty="0">
                <a:effectLst/>
                <a:latin typeface="Arial Unicode MS" panose="020B0604020202020204" pitchFamily="34" charset="-128"/>
                <a:ea typeface="Calibri" panose="020F0502020204030204" pitchFamily="34" charset="0"/>
                <a:cs typeface="Mangal" panose="02040503050203030202" pitchFamily="18" charset="0"/>
              </a:rPr>
              <a:t>, </a:t>
            </a:r>
            <a:r>
              <a:rPr lang="hi-IN" sz="2400" kern="100" dirty="0">
                <a:effectLst/>
                <a:latin typeface="Calibri" panose="020F0502020204030204" pitchFamily="34" charset="0"/>
                <a:ea typeface="Calibri" panose="020F0502020204030204" pitchFamily="34" charset="0"/>
                <a:cs typeface="Arial Unicode MS" panose="020B0604020202020204" pitchFamily="34" charset="-128"/>
              </a:rPr>
              <a:t>याद करने और नया उत्पन्न करने में मदद मिलती है। </a:t>
            </a:r>
            <a:br>
              <a:rPr lang="en-US" sz="2400" dirty="0">
                <a:solidFill>
                  <a:schemeClr val="tx1"/>
                </a:solidFill>
                <a:latin typeface="Arial"/>
                <a:ea typeface="Arial"/>
                <a:cs typeface="Arial"/>
                <a:sym typeface="Arial"/>
              </a:rPr>
            </a:br>
            <a:r>
              <a:rPr lang="en-US" sz="2400" dirty="0">
                <a:solidFill>
                  <a:schemeClr val="tx1"/>
                </a:solidFill>
                <a:latin typeface="Arial"/>
                <a:ea typeface="Arial"/>
                <a:cs typeface="Arial"/>
                <a:sym typeface="Arial"/>
              </a:rPr>
              <a:t>They are powerful graphic technique you can use to translate what is there in your mind into a visual picture. </a:t>
            </a:r>
            <a:br>
              <a:rPr lang="hi-IN" sz="2400" dirty="0">
                <a:solidFill>
                  <a:schemeClr val="tx1"/>
                </a:solidFill>
                <a:latin typeface="Arial"/>
                <a:ea typeface="Arial"/>
                <a:cs typeface="Arial"/>
                <a:sym typeface="Arial"/>
              </a:rPr>
            </a:br>
            <a:r>
              <a:rPr lang="hi-IN" sz="1800" kern="100" dirty="0">
                <a:solidFill>
                  <a:schemeClr val="tx1"/>
                </a:solidFill>
                <a:latin typeface="Calibri" panose="020F0502020204030204" pitchFamily="34" charset="0"/>
                <a:ea typeface="Calibri" panose="020F0502020204030204" pitchFamily="34" charset="0"/>
                <a:cs typeface="Arial Unicode MS" panose="020B0604020202020204" pitchFamily="34" charset="-128"/>
                <a:sym typeface="Arial"/>
              </a:rPr>
              <a:t>यह एक </a:t>
            </a:r>
            <a:r>
              <a:rPr lang="hi-IN" sz="1800" kern="100" dirty="0">
                <a:effectLst/>
                <a:latin typeface="Calibri" panose="020F0502020204030204" pitchFamily="34" charset="0"/>
                <a:ea typeface="Calibri" panose="020F0502020204030204" pitchFamily="34" charset="0"/>
                <a:cs typeface="Arial Unicode MS" panose="020B0604020202020204" pitchFamily="34" charset="-128"/>
              </a:rPr>
              <a:t>शक्तिशाली ग्राफिक तकनीक हैं जिनका उपयोग आप अपने दिमाग में एक दृश्य चित्र में अनुवाद करने के लिए कर सकते हैं।</a:t>
            </a:r>
            <a:br>
              <a:rPr lang="en-IN" sz="1800" kern="100" dirty="0">
                <a:effectLst/>
                <a:latin typeface="Calibri" panose="020F0502020204030204" pitchFamily="34" charset="0"/>
                <a:ea typeface="Calibri" panose="020F0502020204030204" pitchFamily="34" charset="0"/>
                <a:cs typeface="Mangal" panose="02040503050203030202" pitchFamily="18" charset="0"/>
              </a:rPr>
            </a:br>
            <a:endParaRPr lang="en-US" sz="2400" dirty="0">
              <a:solidFill>
                <a:schemeClr val="tx1"/>
              </a:solidFill>
              <a:latin typeface="Arial"/>
              <a:ea typeface="Arial"/>
              <a:cs typeface="Arial"/>
              <a:sym typeface="Arial"/>
            </a:endParaRPr>
          </a:p>
        </p:txBody>
      </p:sp>
      <p:pic>
        <p:nvPicPr>
          <p:cNvPr id="5" name="Picture 4">
            <a:extLst>
              <a:ext uri="{FF2B5EF4-FFF2-40B4-BE49-F238E27FC236}">
                <a16:creationId xmlns:a16="http://schemas.microsoft.com/office/drawing/2014/main" id="{8A2CCBD7-A124-4919-B2FC-58477CBA9ABC}"/>
              </a:ext>
            </a:extLst>
          </p:cNvPr>
          <p:cNvPicPr>
            <a:picLocks noChangeAspect="1"/>
          </p:cNvPicPr>
          <p:nvPr/>
        </p:nvPicPr>
        <p:blipFill>
          <a:blip r:embed="rId3"/>
          <a:stretch>
            <a:fillRect/>
          </a:stretch>
        </p:blipFill>
        <p:spPr>
          <a:xfrm>
            <a:off x="7222395" y="0"/>
            <a:ext cx="1921605" cy="1018221"/>
          </a:xfrm>
          <a:prstGeom prst="rect">
            <a:avLst/>
          </a:prstGeom>
        </p:spPr>
      </p:pic>
      <p:grpSp>
        <p:nvGrpSpPr>
          <p:cNvPr id="4" name="Group 45">
            <a:extLst>
              <a:ext uri="{FF2B5EF4-FFF2-40B4-BE49-F238E27FC236}">
                <a16:creationId xmlns:a16="http://schemas.microsoft.com/office/drawing/2014/main" id="{AE121F4E-1542-43AE-91FC-3ACD4FC43F2B}"/>
              </a:ext>
            </a:extLst>
          </p:cNvPr>
          <p:cNvGrpSpPr/>
          <p:nvPr/>
        </p:nvGrpSpPr>
        <p:grpSpPr>
          <a:xfrm>
            <a:off x="5111950" y="74649"/>
            <a:ext cx="1401737" cy="943572"/>
            <a:chOff x="4387541" y="2210920"/>
            <a:chExt cx="3293232" cy="3033545"/>
          </a:xfrm>
          <a:effectLst>
            <a:outerShdw blurRad="50800" dist="50800" dir="5400000" algn="ctr" rotWithShape="0">
              <a:sysClr val="window" lastClr="FFFFFF"/>
            </a:outerShdw>
          </a:effectLst>
        </p:grpSpPr>
        <p:sp>
          <p:nvSpPr>
            <p:cNvPr id="6" name="Freeform: Shape 5">
              <a:extLst>
                <a:ext uri="{FF2B5EF4-FFF2-40B4-BE49-F238E27FC236}">
                  <a16:creationId xmlns:a16="http://schemas.microsoft.com/office/drawing/2014/main" id="{5367F74F-30FB-4C95-9734-391EC2EA6D00}"/>
                </a:ext>
              </a:extLst>
            </p:cNvPr>
            <p:cNvSpPr>
              <a:spLocks/>
            </p:cNvSpPr>
            <p:nvPr/>
          </p:nvSpPr>
          <p:spPr bwMode="auto">
            <a:xfrm>
              <a:off x="5854956" y="2246605"/>
              <a:ext cx="1818240" cy="1962684"/>
            </a:xfrm>
            <a:custGeom>
              <a:avLst/>
              <a:gdLst>
                <a:gd name="connsiteX0" fmla="*/ 605613 w 1818241"/>
                <a:gd name="connsiteY0" fmla="*/ 287 h 1962683"/>
                <a:gd name="connsiteX1" fmla="*/ 786873 w 1818241"/>
                <a:gd name="connsiteY1" fmla="*/ 21438 h 1962683"/>
                <a:gd name="connsiteX2" fmla="*/ 1363574 w 1818241"/>
                <a:gd name="connsiteY2" fmla="*/ 570077 h 1962683"/>
                <a:gd name="connsiteX3" fmla="*/ 1768546 w 1818241"/>
                <a:gd name="connsiteY3" fmla="*/ 905926 h 1962683"/>
                <a:gd name="connsiteX4" fmla="*/ 1813080 w 1818241"/>
                <a:gd name="connsiteY4" fmla="*/ 1215817 h 1962683"/>
                <a:gd name="connsiteX5" fmla="*/ 1809826 w 1818241"/>
                <a:gd name="connsiteY5" fmla="*/ 1231027 h 1962683"/>
                <a:gd name="connsiteX6" fmla="*/ 1805511 w 1818241"/>
                <a:gd name="connsiteY6" fmla="*/ 1251190 h 1962683"/>
                <a:gd name="connsiteX7" fmla="*/ 1794891 w 1818241"/>
                <a:gd name="connsiteY7" fmla="*/ 1295159 h 1962683"/>
                <a:gd name="connsiteX8" fmla="*/ 1787075 w 1818241"/>
                <a:gd name="connsiteY8" fmla="*/ 1315982 h 1962683"/>
                <a:gd name="connsiteX9" fmla="*/ 1769073 w 1818241"/>
                <a:gd name="connsiteY9" fmla="*/ 1360854 h 1962683"/>
                <a:gd name="connsiteX10" fmla="*/ 1767039 w 1818241"/>
                <a:gd name="connsiteY10" fmla="*/ 1364448 h 1962683"/>
                <a:gd name="connsiteX11" fmla="*/ 1735658 w 1818241"/>
                <a:gd name="connsiteY11" fmla="*/ 1418482 h 1962683"/>
                <a:gd name="connsiteX12" fmla="*/ 1725911 w 1818241"/>
                <a:gd name="connsiteY12" fmla="*/ 1430759 h 1962683"/>
                <a:gd name="connsiteX13" fmla="*/ 1694216 w 1818241"/>
                <a:gd name="connsiteY13" fmla="*/ 1469948 h 1962683"/>
                <a:gd name="connsiteX14" fmla="*/ 1768546 w 1818241"/>
                <a:gd name="connsiteY14" fmla="*/ 1590443 h 1962683"/>
                <a:gd name="connsiteX15" fmla="*/ 1777169 w 1818241"/>
                <a:gd name="connsiteY15" fmla="*/ 1616318 h 1962683"/>
                <a:gd name="connsiteX16" fmla="*/ 1793793 w 1818241"/>
                <a:gd name="connsiteY16" fmla="*/ 1671059 h 1962683"/>
                <a:gd name="connsiteX17" fmla="*/ 1802607 w 1818241"/>
                <a:gd name="connsiteY17" fmla="*/ 1725346 h 1962683"/>
                <a:gd name="connsiteX18" fmla="*/ 1803607 w 1818241"/>
                <a:gd name="connsiteY18" fmla="*/ 1737986 h 1962683"/>
                <a:gd name="connsiteX19" fmla="*/ 1798463 w 1818241"/>
                <a:gd name="connsiteY19" fmla="*/ 1746796 h 1962683"/>
                <a:gd name="connsiteX20" fmla="*/ 1440467 w 1818241"/>
                <a:gd name="connsiteY20" fmla="*/ 1962185 h 1962683"/>
                <a:gd name="connsiteX21" fmla="*/ 1181593 w 1818241"/>
                <a:gd name="connsiteY21" fmla="*/ 1680174 h 1962683"/>
                <a:gd name="connsiteX22" fmla="*/ 968854 w 1818241"/>
                <a:gd name="connsiteY22" fmla="*/ 1544296 h 1962683"/>
                <a:gd name="connsiteX23" fmla="*/ 856077 w 1818241"/>
                <a:gd name="connsiteY23" fmla="*/ 1144353 h 1962683"/>
                <a:gd name="connsiteX24" fmla="*/ 838064 w 1818241"/>
                <a:gd name="connsiteY24" fmla="*/ 1146064 h 1962683"/>
                <a:gd name="connsiteX25" fmla="*/ 775939 w 1818241"/>
                <a:gd name="connsiteY25" fmla="*/ 1151964 h 1962683"/>
                <a:gd name="connsiteX26" fmla="*/ 525435 w 1818241"/>
                <a:gd name="connsiteY26" fmla="*/ 1123843 h 1962683"/>
                <a:gd name="connsiteX27" fmla="*/ 20501 w 1818241"/>
                <a:gd name="connsiteY27" fmla="*/ 344468 h 1962683"/>
                <a:gd name="connsiteX28" fmla="*/ 166599 w 1818241"/>
                <a:gd name="connsiteY28" fmla="*/ 121423 h 1962683"/>
                <a:gd name="connsiteX29" fmla="*/ 605613 w 1818241"/>
                <a:gd name="connsiteY29" fmla="*/ 287 h 196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8241" h="1962683">
                  <a:moveTo>
                    <a:pt x="605613" y="287"/>
                  </a:moveTo>
                  <a:cubicBezTo>
                    <a:pt x="664484" y="1729"/>
                    <a:pt x="725358" y="8619"/>
                    <a:pt x="786873" y="21438"/>
                  </a:cubicBezTo>
                  <a:cubicBezTo>
                    <a:pt x="1145709" y="95786"/>
                    <a:pt x="1396894" y="339341"/>
                    <a:pt x="1363574" y="570077"/>
                  </a:cubicBezTo>
                  <a:cubicBezTo>
                    <a:pt x="1530176" y="593151"/>
                    <a:pt x="1689090" y="716210"/>
                    <a:pt x="1768546" y="905926"/>
                  </a:cubicBezTo>
                  <a:cubicBezTo>
                    <a:pt x="1813401" y="1009758"/>
                    <a:pt x="1826857" y="1117434"/>
                    <a:pt x="1813080" y="1215817"/>
                  </a:cubicBezTo>
                  <a:lnTo>
                    <a:pt x="1809826" y="1231027"/>
                  </a:lnTo>
                  <a:lnTo>
                    <a:pt x="1805511" y="1251190"/>
                  </a:lnTo>
                  <a:lnTo>
                    <a:pt x="1794891" y="1295159"/>
                  </a:lnTo>
                  <a:lnTo>
                    <a:pt x="1787075" y="1315982"/>
                  </a:lnTo>
                  <a:lnTo>
                    <a:pt x="1769073" y="1360854"/>
                  </a:lnTo>
                  <a:lnTo>
                    <a:pt x="1767039" y="1364448"/>
                  </a:lnTo>
                  <a:lnTo>
                    <a:pt x="1735658" y="1418482"/>
                  </a:lnTo>
                  <a:lnTo>
                    <a:pt x="1725911" y="1430759"/>
                  </a:lnTo>
                  <a:lnTo>
                    <a:pt x="1694216" y="1469948"/>
                  </a:lnTo>
                  <a:cubicBezTo>
                    <a:pt x="1724973" y="1505840"/>
                    <a:pt x="1748041" y="1544296"/>
                    <a:pt x="1768546" y="1590443"/>
                  </a:cubicBezTo>
                  <a:lnTo>
                    <a:pt x="1777169" y="1616318"/>
                  </a:lnTo>
                  <a:lnTo>
                    <a:pt x="1793793" y="1671059"/>
                  </a:lnTo>
                  <a:lnTo>
                    <a:pt x="1802607" y="1725346"/>
                  </a:lnTo>
                  <a:lnTo>
                    <a:pt x="1803607" y="1737986"/>
                  </a:lnTo>
                  <a:lnTo>
                    <a:pt x="1798463" y="1746796"/>
                  </a:lnTo>
                  <a:cubicBezTo>
                    <a:pt x="1776596" y="1792257"/>
                    <a:pt x="1693895" y="1973401"/>
                    <a:pt x="1440467" y="1962185"/>
                  </a:cubicBezTo>
                  <a:cubicBezTo>
                    <a:pt x="1271302" y="1954493"/>
                    <a:pt x="1161088" y="1841689"/>
                    <a:pt x="1181593" y="1680174"/>
                  </a:cubicBezTo>
                  <a:cubicBezTo>
                    <a:pt x="1099573" y="1654536"/>
                    <a:pt x="1025243" y="1608389"/>
                    <a:pt x="968854" y="1544296"/>
                  </a:cubicBezTo>
                  <a:cubicBezTo>
                    <a:pt x="871456" y="1434055"/>
                    <a:pt x="835572" y="1290486"/>
                    <a:pt x="856077" y="1144353"/>
                  </a:cubicBezTo>
                  <a:lnTo>
                    <a:pt x="838064" y="1146064"/>
                  </a:lnTo>
                  <a:lnTo>
                    <a:pt x="775939" y="1151964"/>
                  </a:lnTo>
                  <a:cubicBezTo>
                    <a:pt x="694601" y="1155570"/>
                    <a:pt x="610018" y="1146917"/>
                    <a:pt x="525435" y="1123843"/>
                  </a:cubicBezTo>
                  <a:cubicBezTo>
                    <a:pt x="156347" y="1018730"/>
                    <a:pt x="-71771" y="670063"/>
                    <a:pt x="20501" y="344468"/>
                  </a:cubicBezTo>
                  <a:cubicBezTo>
                    <a:pt x="46133" y="254738"/>
                    <a:pt x="161473" y="118860"/>
                    <a:pt x="166599" y="121423"/>
                  </a:cubicBezTo>
                  <a:cubicBezTo>
                    <a:pt x="270405" y="40666"/>
                    <a:pt x="428998" y="-4039"/>
                    <a:pt x="605613" y="287"/>
                  </a:cubicBezTo>
                  <a:close/>
                </a:path>
              </a:pathLst>
            </a:custGeom>
            <a:solidFill>
              <a:srgbClr val="C13018"/>
            </a:solidFill>
            <a:ln w="38100">
              <a:solidFill>
                <a:srgbClr val="D3D3D3"/>
              </a:solidFill>
            </a:ln>
          </p:spPr>
          <p:txBody>
            <a:bodyPr vert="horz" wrap="square" lIns="91440" tIns="45720" rIns="91440" bIns="45720" numCol="1" anchor="t" anchorCtr="0" compatLnSpc="1">
              <a:prstTxWarp prst="textNoShape">
                <a:avLst/>
              </a:prstTxWarp>
              <a:noAutofit/>
            </a:bodyPr>
            <a:lstStyle/>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reeform: Shape 6">
              <a:extLst>
                <a:ext uri="{FF2B5EF4-FFF2-40B4-BE49-F238E27FC236}">
                  <a16:creationId xmlns:a16="http://schemas.microsoft.com/office/drawing/2014/main" id="{C486491B-90E8-490A-B4B2-409B31843BEC}"/>
                </a:ext>
              </a:extLst>
            </p:cNvPr>
            <p:cNvSpPr>
              <a:spLocks/>
            </p:cNvSpPr>
            <p:nvPr/>
          </p:nvSpPr>
          <p:spPr bwMode="auto">
            <a:xfrm>
              <a:off x="5123939" y="3255405"/>
              <a:ext cx="2539037" cy="1989060"/>
            </a:xfrm>
            <a:custGeom>
              <a:avLst/>
              <a:gdLst>
                <a:gd name="connsiteX0" fmla="*/ 1587093 w 2539038"/>
                <a:gd name="connsiteY0" fmla="*/ 0 h 1674225"/>
                <a:gd name="connsiteX1" fmla="*/ 1699870 w 2539038"/>
                <a:gd name="connsiteY1" fmla="*/ 399943 h 1674225"/>
                <a:gd name="connsiteX2" fmla="*/ 1912609 w 2539038"/>
                <a:gd name="connsiteY2" fmla="*/ 535821 h 1674225"/>
                <a:gd name="connsiteX3" fmla="*/ 2171483 w 2539038"/>
                <a:gd name="connsiteY3" fmla="*/ 817832 h 1674225"/>
                <a:gd name="connsiteX4" fmla="*/ 2529479 w 2539038"/>
                <a:gd name="connsiteY4" fmla="*/ 602443 h 1674225"/>
                <a:gd name="connsiteX5" fmla="*/ 2534623 w 2539038"/>
                <a:gd name="connsiteY5" fmla="*/ 593633 h 1674225"/>
                <a:gd name="connsiteX6" fmla="*/ 2539038 w 2539038"/>
                <a:gd name="connsiteY6" fmla="*/ 649425 h 1674225"/>
                <a:gd name="connsiteX7" fmla="*/ 2187434 w 2539038"/>
                <a:gd name="connsiteY7" fmla="*/ 1143435 h 1674225"/>
                <a:gd name="connsiteX8" fmla="*/ 1677119 w 2539038"/>
                <a:gd name="connsiteY8" fmla="*/ 1115228 h 1674225"/>
                <a:gd name="connsiteX9" fmla="*/ 1674554 w 2539038"/>
                <a:gd name="connsiteY9" fmla="*/ 1135742 h 1674225"/>
                <a:gd name="connsiteX10" fmla="*/ 2007926 w 2539038"/>
                <a:gd name="connsiteY10" fmla="*/ 1584478 h 1674225"/>
                <a:gd name="connsiteX11" fmla="*/ 2010491 w 2539038"/>
                <a:gd name="connsiteY11" fmla="*/ 1587042 h 1674225"/>
                <a:gd name="connsiteX12" fmla="*/ 1915608 w 2539038"/>
                <a:gd name="connsiteY12" fmla="*/ 1674225 h 1674225"/>
                <a:gd name="connsiteX13" fmla="*/ 1377084 w 2539038"/>
                <a:gd name="connsiteY13" fmla="*/ 1274209 h 1674225"/>
                <a:gd name="connsiteX14" fmla="*/ 1320667 w 2539038"/>
                <a:gd name="connsiteY14" fmla="*/ 1135742 h 1674225"/>
                <a:gd name="connsiteX15" fmla="*/ 994988 w 2539038"/>
                <a:gd name="connsiteY15" fmla="*/ 1053687 h 1674225"/>
                <a:gd name="connsiteX16" fmla="*/ 966780 w 2539038"/>
                <a:gd name="connsiteY16" fmla="*/ 1066508 h 1674225"/>
                <a:gd name="connsiteX17" fmla="*/ 246183 w 2539038"/>
                <a:gd name="connsiteY17" fmla="*/ 807524 h 1674225"/>
                <a:gd name="connsiteX18" fmla="*/ 233361 w 2539038"/>
                <a:gd name="connsiteY18" fmla="*/ 771625 h 1674225"/>
                <a:gd name="connsiteX19" fmla="*/ 169251 w 2539038"/>
                <a:gd name="connsiteY19" fmla="*/ 802395 h 1674225"/>
                <a:gd name="connsiteX20" fmla="*/ 0 w 2539038"/>
                <a:gd name="connsiteY20" fmla="*/ 845987 h 1674225"/>
                <a:gd name="connsiteX21" fmla="*/ 1295023 w 2539038"/>
                <a:gd name="connsiteY21" fmla="*/ 453663 h 1674225"/>
                <a:gd name="connsiteX22" fmla="*/ 1343747 w 2539038"/>
                <a:gd name="connsiteY22" fmla="*/ 466484 h 1674225"/>
                <a:gd name="connsiteX23" fmla="*/ 1487353 w 2539038"/>
                <a:gd name="connsiteY23" fmla="*/ 74161 h 1674225"/>
                <a:gd name="connsiteX24" fmla="*/ 1569080 w 2539038"/>
                <a:gd name="connsiteY24" fmla="*/ 1711 h 1674225"/>
                <a:gd name="connsiteX25" fmla="*/ 1587093 w 2539038"/>
                <a:gd name="connsiteY25" fmla="*/ 0 h 16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39038" h="1674225">
                  <a:moveTo>
                    <a:pt x="1587093" y="0"/>
                  </a:moveTo>
                  <a:cubicBezTo>
                    <a:pt x="1566588" y="146133"/>
                    <a:pt x="1602472" y="289702"/>
                    <a:pt x="1699870" y="399943"/>
                  </a:cubicBezTo>
                  <a:cubicBezTo>
                    <a:pt x="1756259" y="464036"/>
                    <a:pt x="1830589" y="510183"/>
                    <a:pt x="1912609" y="535821"/>
                  </a:cubicBezTo>
                  <a:cubicBezTo>
                    <a:pt x="1892104" y="697336"/>
                    <a:pt x="2002318" y="810140"/>
                    <a:pt x="2171483" y="817832"/>
                  </a:cubicBezTo>
                  <a:cubicBezTo>
                    <a:pt x="2424911" y="829048"/>
                    <a:pt x="2507612" y="647904"/>
                    <a:pt x="2529479" y="602443"/>
                  </a:cubicBezTo>
                  <a:lnTo>
                    <a:pt x="2534623" y="593633"/>
                  </a:lnTo>
                  <a:lnTo>
                    <a:pt x="2539038" y="649425"/>
                  </a:lnTo>
                  <a:cubicBezTo>
                    <a:pt x="2533629" y="854481"/>
                    <a:pt x="2400921" y="1053047"/>
                    <a:pt x="2187434" y="1143435"/>
                  </a:cubicBezTo>
                  <a:cubicBezTo>
                    <a:pt x="2013055" y="1217797"/>
                    <a:pt x="1823290" y="1202411"/>
                    <a:pt x="1677119" y="1115228"/>
                  </a:cubicBezTo>
                  <a:cubicBezTo>
                    <a:pt x="1674554" y="1122921"/>
                    <a:pt x="1674554" y="1128049"/>
                    <a:pt x="1674554" y="1135742"/>
                  </a:cubicBezTo>
                  <a:cubicBezTo>
                    <a:pt x="1674554" y="1346007"/>
                    <a:pt x="1815596" y="1525501"/>
                    <a:pt x="2007926" y="1584478"/>
                  </a:cubicBezTo>
                  <a:cubicBezTo>
                    <a:pt x="2007926" y="1584478"/>
                    <a:pt x="2010491" y="1587042"/>
                    <a:pt x="2010491" y="1587042"/>
                  </a:cubicBezTo>
                  <a:cubicBezTo>
                    <a:pt x="2010491" y="1587042"/>
                    <a:pt x="2010491" y="1587042"/>
                    <a:pt x="1915608" y="1674225"/>
                  </a:cubicBezTo>
                  <a:cubicBezTo>
                    <a:pt x="1705327" y="1646019"/>
                    <a:pt x="1497611" y="1502423"/>
                    <a:pt x="1377084" y="1274209"/>
                  </a:cubicBezTo>
                  <a:cubicBezTo>
                    <a:pt x="1354004" y="1230618"/>
                    <a:pt x="1336053" y="1184462"/>
                    <a:pt x="1320667" y="1135742"/>
                  </a:cubicBezTo>
                  <a:cubicBezTo>
                    <a:pt x="1200140" y="1174205"/>
                    <a:pt x="1071920" y="1138306"/>
                    <a:pt x="994988" y="1053687"/>
                  </a:cubicBezTo>
                  <a:cubicBezTo>
                    <a:pt x="984730" y="1058816"/>
                    <a:pt x="974473" y="1063944"/>
                    <a:pt x="966780" y="1066508"/>
                  </a:cubicBezTo>
                  <a:cubicBezTo>
                    <a:pt x="682131" y="1187026"/>
                    <a:pt x="359016" y="1071637"/>
                    <a:pt x="246183" y="807524"/>
                  </a:cubicBezTo>
                  <a:cubicBezTo>
                    <a:pt x="241054" y="794703"/>
                    <a:pt x="238490" y="781882"/>
                    <a:pt x="233361" y="771625"/>
                  </a:cubicBezTo>
                  <a:cubicBezTo>
                    <a:pt x="212846" y="781882"/>
                    <a:pt x="189766" y="792138"/>
                    <a:pt x="169251" y="802395"/>
                  </a:cubicBezTo>
                  <a:cubicBezTo>
                    <a:pt x="112834" y="825473"/>
                    <a:pt x="56417" y="840858"/>
                    <a:pt x="0" y="845987"/>
                  </a:cubicBezTo>
                  <a:cubicBezTo>
                    <a:pt x="230796" y="497255"/>
                    <a:pt x="753934" y="322889"/>
                    <a:pt x="1295023" y="453663"/>
                  </a:cubicBezTo>
                  <a:cubicBezTo>
                    <a:pt x="1310409" y="458792"/>
                    <a:pt x="1328360" y="461356"/>
                    <a:pt x="1343747" y="466484"/>
                  </a:cubicBezTo>
                  <a:cubicBezTo>
                    <a:pt x="1343747" y="317760"/>
                    <a:pt x="1392470" y="181857"/>
                    <a:pt x="1487353" y="74161"/>
                  </a:cubicBezTo>
                  <a:lnTo>
                    <a:pt x="1569080" y="1711"/>
                  </a:lnTo>
                  <a:lnTo>
                    <a:pt x="1587093" y="0"/>
                  </a:lnTo>
                  <a:close/>
                </a:path>
              </a:pathLst>
            </a:custGeom>
            <a:solidFill>
              <a:srgbClr val="05ACC7"/>
            </a:solidFill>
            <a:ln w="38100">
              <a:solidFill>
                <a:srgbClr val="D3D3D3"/>
              </a:solidFill>
            </a:ln>
          </p:spPr>
          <p:txBody>
            <a:bodyPr vert="horz" wrap="square" lIns="91440" tIns="45720" rIns="91440" bIns="45720" numCol="1" anchor="t" anchorCtr="0" compatLnSpc="1">
              <a:prstTxWarp prst="textNoShape">
                <a:avLst/>
              </a:prstTxWarp>
              <a:noAutofit/>
            </a:bodyPr>
            <a:lstStyle/>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endParaRPr lang="en-GB" sz="1800" b="1" kern="1200" dirty="0">
                <a:solidFill>
                  <a:prstClr val="black"/>
                </a:solidFill>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Freeform 10">
              <a:extLst>
                <a:ext uri="{FF2B5EF4-FFF2-40B4-BE49-F238E27FC236}">
                  <a16:creationId xmlns:a16="http://schemas.microsoft.com/office/drawing/2014/main" id="{C1EFF6D5-782A-4A2D-BBD7-3F221FE3F1FF}"/>
                </a:ext>
              </a:extLst>
            </p:cNvPr>
            <p:cNvSpPr>
              <a:spLocks/>
            </p:cNvSpPr>
            <p:nvPr/>
          </p:nvSpPr>
          <p:spPr bwMode="auto">
            <a:xfrm>
              <a:off x="4387541" y="2905408"/>
              <a:ext cx="1134255" cy="1517227"/>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rgbClr val="063951">
                <a:lumMod val="90000"/>
                <a:lumOff val="10000"/>
              </a:srgbClr>
            </a:solidFill>
            <a:ln w="38100">
              <a:solidFill>
                <a:srgbClr val="D3D3D3"/>
              </a:solidFill>
            </a:ln>
          </p:spPr>
          <p:txBody>
            <a:bodyPr vert="horz" wrap="square" lIns="91440" tIns="45720" rIns="91440" bIns="45720" numCol="1" anchor="t" anchorCtr="0" compatLnSpc="1">
              <a:prstTxWarp prst="textNoShape">
                <a:avLst/>
              </a:prstTxWarp>
            </a:bodyPr>
            <a:lstStyle/>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Freeform: Shape 8">
              <a:extLst>
                <a:ext uri="{FF2B5EF4-FFF2-40B4-BE49-F238E27FC236}">
                  <a16:creationId xmlns:a16="http://schemas.microsoft.com/office/drawing/2014/main" id="{6175388C-D8FF-408A-8236-CECB9FAED8BB}"/>
                </a:ext>
              </a:extLst>
            </p:cNvPr>
            <p:cNvSpPr>
              <a:spLocks/>
            </p:cNvSpPr>
            <p:nvPr/>
          </p:nvSpPr>
          <p:spPr bwMode="auto">
            <a:xfrm>
              <a:off x="4720585" y="2313476"/>
              <a:ext cx="1972433" cy="1615679"/>
            </a:xfrm>
            <a:custGeom>
              <a:avLst/>
              <a:gdLst>
                <a:gd name="connsiteX0" fmla="*/ 2246662 w 2382017"/>
                <a:gd name="connsiteY0" fmla="*/ 2596804 h 2751705"/>
                <a:gd name="connsiteX1" fmla="*/ 2309917 w 2382017"/>
                <a:gd name="connsiteY1" fmla="*/ 2634385 h 2751705"/>
                <a:gd name="connsiteX2" fmla="*/ 2379453 w 2382017"/>
                <a:gd name="connsiteY2" fmla="*/ 2661971 h 2751705"/>
                <a:gd name="connsiteX3" fmla="*/ 2382017 w 2382017"/>
                <a:gd name="connsiteY3" fmla="*/ 2664535 h 2751705"/>
                <a:gd name="connsiteX4" fmla="*/ 2287146 w 2382017"/>
                <a:gd name="connsiteY4" fmla="*/ 2751705 h 2751705"/>
                <a:gd name="connsiteX5" fmla="*/ 2287080 w 2382017"/>
                <a:gd name="connsiteY5" fmla="*/ 2751692 h 2751705"/>
                <a:gd name="connsiteX6" fmla="*/ 2318383 w 2382017"/>
                <a:gd name="connsiteY6" fmla="*/ 2722929 h 2751705"/>
                <a:gd name="connsiteX7" fmla="*/ 2381947 w 2382017"/>
                <a:gd name="connsiteY7" fmla="*/ 2664523 h 2751705"/>
                <a:gd name="connsiteX8" fmla="*/ 2379382 w 2382017"/>
                <a:gd name="connsiteY8" fmla="*/ 2661959 h 2751705"/>
                <a:gd name="connsiteX9" fmla="*/ 2309838 w 2382017"/>
                <a:gd name="connsiteY9" fmla="*/ 2634369 h 2751705"/>
                <a:gd name="connsiteX10" fmla="*/ 2246633 w 2382017"/>
                <a:gd name="connsiteY10" fmla="*/ 2596816 h 2751705"/>
                <a:gd name="connsiteX11" fmla="*/ 1304981 w 2382017"/>
                <a:gd name="connsiteY11" fmla="*/ 30851 h 2751705"/>
                <a:gd name="connsiteX12" fmla="*/ 1305449 w 2382017"/>
                <a:gd name="connsiteY12" fmla="*/ 32279 h 2751705"/>
                <a:gd name="connsiteX13" fmla="*/ 1270903 w 2382017"/>
                <a:gd name="connsiteY13" fmla="*/ 53430 h 2751705"/>
                <a:gd name="connsiteX14" fmla="*/ 1014635 w 2382017"/>
                <a:gd name="connsiteY14" fmla="*/ 2279 h 2751705"/>
                <a:gd name="connsiteX15" fmla="*/ 1188833 w 2382017"/>
                <a:gd name="connsiteY15" fmla="*/ 20146 h 2751705"/>
                <a:gd name="connsiteX16" fmla="*/ 1269119 w 2382017"/>
                <a:gd name="connsiteY16" fmla="*/ 54522 h 2751705"/>
                <a:gd name="connsiteX17" fmla="*/ 1269071 w 2382017"/>
                <a:gd name="connsiteY17" fmla="*/ 54551 h 2751705"/>
                <a:gd name="connsiteX18" fmla="*/ 1122973 w 2382017"/>
                <a:gd name="connsiteY18" fmla="*/ 277596 h 2751705"/>
                <a:gd name="connsiteX19" fmla="*/ 1627907 w 2382017"/>
                <a:gd name="connsiteY19" fmla="*/ 1056971 h 2751705"/>
                <a:gd name="connsiteX20" fmla="*/ 1878412 w 2382017"/>
                <a:gd name="connsiteY20" fmla="*/ 1085092 h 2751705"/>
                <a:gd name="connsiteX21" fmla="*/ 1940535 w 2382017"/>
                <a:gd name="connsiteY21" fmla="*/ 1079192 h 2751705"/>
                <a:gd name="connsiteX22" fmla="*/ 1858809 w 2382017"/>
                <a:gd name="connsiteY22" fmla="*/ 1151642 h 2751705"/>
                <a:gd name="connsiteX23" fmla="*/ 1715203 w 2382017"/>
                <a:gd name="connsiteY23" fmla="*/ 1543965 h 2751705"/>
                <a:gd name="connsiteX24" fmla="*/ 1666479 w 2382017"/>
                <a:gd name="connsiteY24" fmla="*/ 1531144 h 2751705"/>
                <a:gd name="connsiteX25" fmla="*/ 739964 w 2382017"/>
                <a:gd name="connsiteY25" fmla="*/ 1611601 h 2751705"/>
                <a:gd name="connsiteX26" fmla="*/ 733019 w 2382017"/>
                <a:gd name="connsiteY26" fmla="*/ 1615678 h 2751705"/>
                <a:gd name="connsiteX27" fmla="*/ 742011 w 2382017"/>
                <a:gd name="connsiteY27" fmla="*/ 1569837 h 2751705"/>
                <a:gd name="connsiteX28" fmla="*/ 743543 w 2382017"/>
                <a:gd name="connsiteY28" fmla="*/ 1492698 h 2751705"/>
                <a:gd name="connsiteX29" fmla="*/ 689699 w 2382017"/>
                <a:gd name="connsiteY29" fmla="*/ 1256843 h 2751705"/>
                <a:gd name="connsiteX30" fmla="*/ 682006 w 2382017"/>
                <a:gd name="connsiteY30" fmla="*/ 885116 h 2751705"/>
                <a:gd name="connsiteX31" fmla="*/ 361500 w 2382017"/>
                <a:gd name="connsiteY31" fmla="*/ 831280 h 2751705"/>
                <a:gd name="connsiteX32" fmla="*/ 61507 w 2382017"/>
                <a:gd name="connsiteY32" fmla="*/ 705662 h 2751705"/>
                <a:gd name="connsiteX33" fmla="*/ 6701 w 2382017"/>
                <a:gd name="connsiteY33" fmla="*/ 713233 h 2751705"/>
                <a:gd name="connsiteX34" fmla="*/ 0 w 2382017"/>
                <a:gd name="connsiteY34" fmla="*/ 715904 h 2751705"/>
                <a:gd name="connsiteX35" fmla="*/ 21970 w 2382017"/>
                <a:gd name="connsiteY35" fmla="*/ 608104 h 2751705"/>
                <a:gd name="connsiteX36" fmla="*/ 230744 w 2382017"/>
                <a:gd name="connsiteY36" fmla="*/ 316068 h 2751705"/>
                <a:gd name="connsiteX37" fmla="*/ 699973 w 2382017"/>
                <a:gd name="connsiteY37" fmla="*/ 187876 h 2751705"/>
                <a:gd name="connsiteX38" fmla="*/ 925613 w 2382017"/>
                <a:gd name="connsiteY38" fmla="*/ 21227 h 2751705"/>
                <a:gd name="connsiteX39" fmla="*/ 1014635 w 2382017"/>
                <a:gd name="connsiteY39" fmla="*/ 2279 h 2751705"/>
                <a:gd name="connsiteX0" fmla="*/ 2246662 w 2382017"/>
                <a:gd name="connsiteY0" fmla="*/ 2596804 h 2751705"/>
                <a:gd name="connsiteX1" fmla="*/ 2309917 w 2382017"/>
                <a:gd name="connsiteY1" fmla="*/ 2634385 h 2751705"/>
                <a:gd name="connsiteX2" fmla="*/ 2379453 w 2382017"/>
                <a:gd name="connsiteY2" fmla="*/ 2661971 h 2751705"/>
                <a:gd name="connsiteX3" fmla="*/ 2382017 w 2382017"/>
                <a:gd name="connsiteY3" fmla="*/ 2664535 h 2751705"/>
                <a:gd name="connsiteX4" fmla="*/ 2287146 w 2382017"/>
                <a:gd name="connsiteY4" fmla="*/ 2751705 h 2751705"/>
                <a:gd name="connsiteX5" fmla="*/ 2318383 w 2382017"/>
                <a:gd name="connsiteY5" fmla="*/ 2722929 h 2751705"/>
                <a:gd name="connsiteX6" fmla="*/ 2381947 w 2382017"/>
                <a:gd name="connsiteY6" fmla="*/ 2664523 h 2751705"/>
                <a:gd name="connsiteX7" fmla="*/ 2379382 w 2382017"/>
                <a:gd name="connsiteY7" fmla="*/ 2661959 h 2751705"/>
                <a:gd name="connsiteX8" fmla="*/ 2309838 w 2382017"/>
                <a:gd name="connsiteY8" fmla="*/ 2634369 h 2751705"/>
                <a:gd name="connsiteX9" fmla="*/ 2246633 w 2382017"/>
                <a:gd name="connsiteY9" fmla="*/ 2596816 h 2751705"/>
                <a:gd name="connsiteX10" fmla="*/ 2246662 w 2382017"/>
                <a:gd name="connsiteY10" fmla="*/ 2596804 h 2751705"/>
                <a:gd name="connsiteX11" fmla="*/ 1304981 w 2382017"/>
                <a:gd name="connsiteY11" fmla="*/ 30851 h 2751705"/>
                <a:gd name="connsiteX12" fmla="*/ 1305449 w 2382017"/>
                <a:gd name="connsiteY12" fmla="*/ 32279 h 2751705"/>
                <a:gd name="connsiteX13" fmla="*/ 1270903 w 2382017"/>
                <a:gd name="connsiteY13" fmla="*/ 53430 h 2751705"/>
                <a:gd name="connsiteX14" fmla="*/ 1304981 w 2382017"/>
                <a:gd name="connsiteY14" fmla="*/ 30851 h 2751705"/>
                <a:gd name="connsiteX15" fmla="*/ 1014635 w 2382017"/>
                <a:gd name="connsiteY15" fmla="*/ 2279 h 2751705"/>
                <a:gd name="connsiteX16" fmla="*/ 1188833 w 2382017"/>
                <a:gd name="connsiteY16" fmla="*/ 20146 h 2751705"/>
                <a:gd name="connsiteX17" fmla="*/ 1269119 w 2382017"/>
                <a:gd name="connsiteY17" fmla="*/ 54522 h 2751705"/>
                <a:gd name="connsiteX18" fmla="*/ 1269071 w 2382017"/>
                <a:gd name="connsiteY18" fmla="*/ 54551 h 2751705"/>
                <a:gd name="connsiteX19" fmla="*/ 1122973 w 2382017"/>
                <a:gd name="connsiteY19" fmla="*/ 277596 h 2751705"/>
                <a:gd name="connsiteX20" fmla="*/ 1627907 w 2382017"/>
                <a:gd name="connsiteY20" fmla="*/ 1056971 h 2751705"/>
                <a:gd name="connsiteX21" fmla="*/ 1878412 w 2382017"/>
                <a:gd name="connsiteY21" fmla="*/ 1085092 h 2751705"/>
                <a:gd name="connsiteX22" fmla="*/ 1940535 w 2382017"/>
                <a:gd name="connsiteY22" fmla="*/ 1079192 h 2751705"/>
                <a:gd name="connsiteX23" fmla="*/ 1858809 w 2382017"/>
                <a:gd name="connsiteY23" fmla="*/ 1151642 h 2751705"/>
                <a:gd name="connsiteX24" fmla="*/ 1715203 w 2382017"/>
                <a:gd name="connsiteY24" fmla="*/ 1543965 h 2751705"/>
                <a:gd name="connsiteX25" fmla="*/ 1666479 w 2382017"/>
                <a:gd name="connsiteY25" fmla="*/ 1531144 h 2751705"/>
                <a:gd name="connsiteX26" fmla="*/ 739964 w 2382017"/>
                <a:gd name="connsiteY26" fmla="*/ 1611601 h 2751705"/>
                <a:gd name="connsiteX27" fmla="*/ 733019 w 2382017"/>
                <a:gd name="connsiteY27" fmla="*/ 1615678 h 2751705"/>
                <a:gd name="connsiteX28" fmla="*/ 742011 w 2382017"/>
                <a:gd name="connsiteY28" fmla="*/ 1569837 h 2751705"/>
                <a:gd name="connsiteX29" fmla="*/ 743543 w 2382017"/>
                <a:gd name="connsiteY29" fmla="*/ 1492698 h 2751705"/>
                <a:gd name="connsiteX30" fmla="*/ 689699 w 2382017"/>
                <a:gd name="connsiteY30" fmla="*/ 1256843 h 2751705"/>
                <a:gd name="connsiteX31" fmla="*/ 682006 w 2382017"/>
                <a:gd name="connsiteY31" fmla="*/ 885116 h 2751705"/>
                <a:gd name="connsiteX32" fmla="*/ 361500 w 2382017"/>
                <a:gd name="connsiteY32" fmla="*/ 831280 h 2751705"/>
                <a:gd name="connsiteX33" fmla="*/ 61507 w 2382017"/>
                <a:gd name="connsiteY33" fmla="*/ 705662 h 2751705"/>
                <a:gd name="connsiteX34" fmla="*/ 6701 w 2382017"/>
                <a:gd name="connsiteY34" fmla="*/ 713233 h 2751705"/>
                <a:gd name="connsiteX35" fmla="*/ 0 w 2382017"/>
                <a:gd name="connsiteY35" fmla="*/ 715904 h 2751705"/>
                <a:gd name="connsiteX36" fmla="*/ 21970 w 2382017"/>
                <a:gd name="connsiteY36" fmla="*/ 608104 h 2751705"/>
                <a:gd name="connsiteX37" fmla="*/ 230744 w 2382017"/>
                <a:gd name="connsiteY37" fmla="*/ 316068 h 2751705"/>
                <a:gd name="connsiteX38" fmla="*/ 699973 w 2382017"/>
                <a:gd name="connsiteY38" fmla="*/ 187876 h 2751705"/>
                <a:gd name="connsiteX39" fmla="*/ 925613 w 2382017"/>
                <a:gd name="connsiteY39" fmla="*/ 21227 h 2751705"/>
                <a:gd name="connsiteX40" fmla="*/ 1014635 w 2382017"/>
                <a:gd name="connsiteY40" fmla="*/ 2279 h 2751705"/>
                <a:gd name="connsiteX0" fmla="*/ 2246662 w 2382017"/>
                <a:gd name="connsiteY0" fmla="*/ 2596804 h 2751705"/>
                <a:gd name="connsiteX1" fmla="*/ 2309917 w 2382017"/>
                <a:gd name="connsiteY1" fmla="*/ 2634385 h 2751705"/>
                <a:gd name="connsiteX2" fmla="*/ 2379453 w 2382017"/>
                <a:gd name="connsiteY2" fmla="*/ 2661971 h 2751705"/>
                <a:gd name="connsiteX3" fmla="*/ 2382017 w 2382017"/>
                <a:gd name="connsiteY3" fmla="*/ 2664535 h 2751705"/>
                <a:gd name="connsiteX4" fmla="*/ 2287146 w 2382017"/>
                <a:gd name="connsiteY4" fmla="*/ 2751705 h 2751705"/>
                <a:gd name="connsiteX5" fmla="*/ 2381947 w 2382017"/>
                <a:gd name="connsiteY5" fmla="*/ 2664523 h 2751705"/>
                <a:gd name="connsiteX6" fmla="*/ 2379382 w 2382017"/>
                <a:gd name="connsiteY6" fmla="*/ 2661959 h 2751705"/>
                <a:gd name="connsiteX7" fmla="*/ 2309838 w 2382017"/>
                <a:gd name="connsiteY7" fmla="*/ 2634369 h 2751705"/>
                <a:gd name="connsiteX8" fmla="*/ 2246633 w 2382017"/>
                <a:gd name="connsiteY8" fmla="*/ 2596816 h 2751705"/>
                <a:gd name="connsiteX9" fmla="*/ 2246662 w 2382017"/>
                <a:gd name="connsiteY9" fmla="*/ 2596804 h 2751705"/>
                <a:gd name="connsiteX10" fmla="*/ 1304981 w 2382017"/>
                <a:gd name="connsiteY10" fmla="*/ 30851 h 2751705"/>
                <a:gd name="connsiteX11" fmla="*/ 1305449 w 2382017"/>
                <a:gd name="connsiteY11" fmla="*/ 32279 h 2751705"/>
                <a:gd name="connsiteX12" fmla="*/ 1270903 w 2382017"/>
                <a:gd name="connsiteY12" fmla="*/ 53430 h 2751705"/>
                <a:gd name="connsiteX13" fmla="*/ 1304981 w 2382017"/>
                <a:gd name="connsiteY13" fmla="*/ 30851 h 2751705"/>
                <a:gd name="connsiteX14" fmla="*/ 1014635 w 2382017"/>
                <a:gd name="connsiteY14" fmla="*/ 2279 h 2751705"/>
                <a:gd name="connsiteX15" fmla="*/ 1188833 w 2382017"/>
                <a:gd name="connsiteY15" fmla="*/ 20146 h 2751705"/>
                <a:gd name="connsiteX16" fmla="*/ 1269119 w 2382017"/>
                <a:gd name="connsiteY16" fmla="*/ 54522 h 2751705"/>
                <a:gd name="connsiteX17" fmla="*/ 1269071 w 2382017"/>
                <a:gd name="connsiteY17" fmla="*/ 54551 h 2751705"/>
                <a:gd name="connsiteX18" fmla="*/ 1122973 w 2382017"/>
                <a:gd name="connsiteY18" fmla="*/ 277596 h 2751705"/>
                <a:gd name="connsiteX19" fmla="*/ 1627907 w 2382017"/>
                <a:gd name="connsiteY19" fmla="*/ 1056971 h 2751705"/>
                <a:gd name="connsiteX20" fmla="*/ 1878412 w 2382017"/>
                <a:gd name="connsiteY20" fmla="*/ 1085092 h 2751705"/>
                <a:gd name="connsiteX21" fmla="*/ 1940535 w 2382017"/>
                <a:gd name="connsiteY21" fmla="*/ 1079192 h 2751705"/>
                <a:gd name="connsiteX22" fmla="*/ 1858809 w 2382017"/>
                <a:gd name="connsiteY22" fmla="*/ 1151642 h 2751705"/>
                <a:gd name="connsiteX23" fmla="*/ 1715203 w 2382017"/>
                <a:gd name="connsiteY23" fmla="*/ 1543965 h 2751705"/>
                <a:gd name="connsiteX24" fmla="*/ 1666479 w 2382017"/>
                <a:gd name="connsiteY24" fmla="*/ 1531144 h 2751705"/>
                <a:gd name="connsiteX25" fmla="*/ 739964 w 2382017"/>
                <a:gd name="connsiteY25" fmla="*/ 1611601 h 2751705"/>
                <a:gd name="connsiteX26" fmla="*/ 733019 w 2382017"/>
                <a:gd name="connsiteY26" fmla="*/ 1615678 h 2751705"/>
                <a:gd name="connsiteX27" fmla="*/ 742011 w 2382017"/>
                <a:gd name="connsiteY27" fmla="*/ 1569837 h 2751705"/>
                <a:gd name="connsiteX28" fmla="*/ 743543 w 2382017"/>
                <a:gd name="connsiteY28" fmla="*/ 1492698 h 2751705"/>
                <a:gd name="connsiteX29" fmla="*/ 689699 w 2382017"/>
                <a:gd name="connsiteY29" fmla="*/ 1256843 h 2751705"/>
                <a:gd name="connsiteX30" fmla="*/ 682006 w 2382017"/>
                <a:gd name="connsiteY30" fmla="*/ 885116 h 2751705"/>
                <a:gd name="connsiteX31" fmla="*/ 361500 w 2382017"/>
                <a:gd name="connsiteY31" fmla="*/ 831280 h 2751705"/>
                <a:gd name="connsiteX32" fmla="*/ 61507 w 2382017"/>
                <a:gd name="connsiteY32" fmla="*/ 705662 h 2751705"/>
                <a:gd name="connsiteX33" fmla="*/ 6701 w 2382017"/>
                <a:gd name="connsiteY33" fmla="*/ 713233 h 2751705"/>
                <a:gd name="connsiteX34" fmla="*/ 0 w 2382017"/>
                <a:gd name="connsiteY34" fmla="*/ 715904 h 2751705"/>
                <a:gd name="connsiteX35" fmla="*/ 21970 w 2382017"/>
                <a:gd name="connsiteY35" fmla="*/ 608104 h 2751705"/>
                <a:gd name="connsiteX36" fmla="*/ 230744 w 2382017"/>
                <a:gd name="connsiteY36" fmla="*/ 316068 h 2751705"/>
                <a:gd name="connsiteX37" fmla="*/ 699973 w 2382017"/>
                <a:gd name="connsiteY37" fmla="*/ 187876 h 2751705"/>
                <a:gd name="connsiteX38" fmla="*/ 925613 w 2382017"/>
                <a:gd name="connsiteY38" fmla="*/ 21227 h 2751705"/>
                <a:gd name="connsiteX39" fmla="*/ 1014635 w 2382017"/>
                <a:gd name="connsiteY39" fmla="*/ 2279 h 2751705"/>
                <a:gd name="connsiteX0" fmla="*/ 2246662 w 2382017"/>
                <a:gd name="connsiteY0" fmla="*/ 2596804 h 2664535"/>
                <a:gd name="connsiteX1" fmla="*/ 2309917 w 2382017"/>
                <a:gd name="connsiteY1" fmla="*/ 2634385 h 2664535"/>
                <a:gd name="connsiteX2" fmla="*/ 2379453 w 2382017"/>
                <a:gd name="connsiteY2" fmla="*/ 2661971 h 2664535"/>
                <a:gd name="connsiteX3" fmla="*/ 2382017 w 2382017"/>
                <a:gd name="connsiteY3" fmla="*/ 2664535 h 2664535"/>
                <a:gd name="connsiteX4" fmla="*/ 2381947 w 2382017"/>
                <a:gd name="connsiteY4" fmla="*/ 2664523 h 2664535"/>
                <a:gd name="connsiteX5" fmla="*/ 2379382 w 2382017"/>
                <a:gd name="connsiteY5" fmla="*/ 2661959 h 2664535"/>
                <a:gd name="connsiteX6" fmla="*/ 2309838 w 2382017"/>
                <a:gd name="connsiteY6" fmla="*/ 2634369 h 2664535"/>
                <a:gd name="connsiteX7" fmla="*/ 2246633 w 2382017"/>
                <a:gd name="connsiteY7" fmla="*/ 2596816 h 2664535"/>
                <a:gd name="connsiteX8" fmla="*/ 2246662 w 2382017"/>
                <a:gd name="connsiteY8" fmla="*/ 2596804 h 2664535"/>
                <a:gd name="connsiteX9" fmla="*/ 1304981 w 2382017"/>
                <a:gd name="connsiteY9" fmla="*/ 30851 h 2664535"/>
                <a:gd name="connsiteX10" fmla="*/ 1305449 w 2382017"/>
                <a:gd name="connsiteY10" fmla="*/ 32279 h 2664535"/>
                <a:gd name="connsiteX11" fmla="*/ 1270903 w 2382017"/>
                <a:gd name="connsiteY11" fmla="*/ 53430 h 2664535"/>
                <a:gd name="connsiteX12" fmla="*/ 1304981 w 2382017"/>
                <a:gd name="connsiteY12" fmla="*/ 30851 h 2664535"/>
                <a:gd name="connsiteX13" fmla="*/ 1014635 w 2382017"/>
                <a:gd name="connsiteY13" fmla="*/ 2279 h 2664535"/>
                <a:gd name="connsiteX14" fmla="*/ 1188833 w 2382017"/>
                <a:gd name="connsiteY14" fmla="*/ 20146 h 2664535"/>
                <a:gd name="connsiteX15" fmla="*/ 1269119 w 2382017"/>
                <a:gd name="connsiteY15" fmla="*/ 54522 h 2664535"/>
                <a:gd name="connsiteX16" fmla="*/ 1269071 w 2382017"/>
                <a:gd name="connsiteY16" fmla="*/ 54551 h 2664535"/>
                <a:gd name="connsiteX17" fmla="*/ 1122973 w 2382017"/>
                <a:gd name="connsiteY17" fmla="*/ 277596 h 2664535"/>
                <a:gd name="connsiteX18" fmla="*/ 1627907 w 2382017"/>
                <a:gd name="connsiteY18" fmla="*/ 1056971 h 2664535"/>
                <a:gd name="connsiteX19" fmla="*/ 1878412 w 2382017"/>
                <a:gd name="connsiteY19" fmla="*/ 1085092 h 2664535"/>
                <a:gd name="connsiteX20" fmla="*/ 1940535 w 2382017"/>
                <a:gd name="connsiteY20" fmla="*/ 1079192 h 2664535"/>
                <a:gd name="connsiteX21" fmla="*/ 1858809 w 2382017"/>
                <a:gd name="connsiteY21" fmla="*/ 1151642 h 2664535"/>
                <a:gd name="connsiteX22" fmla="*/ 1715203 w 2382017"/>
                <a:gd name="connsiteY22" fmla="*/ 1543965 h 2664535"/>
                <a:gd name="connsiteX23" fmla="*/ 1666479 w 2382017"/>
                <a:gd name="connsiteY23" fmla="*/ 1531144 h 2664535"/>
                <a:gd name="connsiteX24" fmla="*/ 739964 w 2382017"/>
                <a:gd name="connsiteY24" fmla="*/ 1611601 h 2664535"/>
                <a:gd name="connsiteX25" fmla="*/ 733019 w 2382017"/>
                <a:gd name="connsiteY25" fmla="*/ 1615678 h 2664535"/>
                <a:gd name="connsiteX26" fmla="*/ 742011 w 2382017"/>
                <a:gd name="connsiteY26" fmla="*/ 1569837 h 2664535"/>
                <a:gd name="connsiteX27" fmla="*/ 743543 w 2382017"/>
                <a:gd name="connsiteY27" fmla="*/ 1492698 h 2664535"/>
                <a:gd name="connsiteX28" fmla="*/ 689699 w 2382017"/>
                <a:gd name="connsiteY28" fmla="*/ 1256843 h 2664535"/>
                <a:gd name="connsiteX29" fmla="*/ 682006 w 2382017"/>
                <a:gd name="connsiteY29" fmla="*/ 885116 h 2664535"/>
                <a:gd name="connsiteX30" fmla="*/ 361500 w 2382017"/>
                <a:gd name="connsiteY30" fmla="*/ 831280 h 2664535"/>
                <a:gd name="connsiteX31" fmla="*/ 61507 w 2382017"/>
                <a:gd name="connsiteY31" fmla="*/ 705662 h 2664535"/>
                <a:gd name="connsiteX32" fmla="*/ 6701 w 2382017"/>
                <a:gd name="connsiteY32" fmla="*/ 713233 h 2664535"/>
                <a:gd name="connsiteX33" fmla="*/ 0 w 2382017"/>
                <a:gd name="connsiteY33" fmla="*/ 715904 h 2664535"/>
                <a:gd name="connsiteX34" fmla="*/ 21970 w 2382017"/>
                <a:gd name="connsiteY34" fmla="*/ 608104 h 2664535"/>
                <a:gd name="connsiteX35" fmla="*/ 230744 w 2382017"/>
                <a:gd name="connsiteY35" fmla="*/ 316068 h 2664535"/>
                <a:gd name="connsiteX36" fmla="*/ 699973 w 2382017"/>
                <a:gd name="connsiteY36" fmla="*/ 187876 h 2664535"/>
                <a:gd name="connsiteX37" fmla="*/ 925613 w 2382017"/>
                <a:gd name="connsiteY37" fmla="*/ 21227 h 2664535"/>
                <a:gd name="connsiteX38" fmla="*/ 1014635 w 2382017"/>
                <a:gd name="connsiteY38" fmla="*/ 2279 h 2664535"/>
                <a:gd name="connsiteX0" fmla="*/ 2246662 w 2382017"/>
                <a:gd name="connsiteY0" fmla="*/ 2596804 h 2664535"/>
                <a:gd name="connsiteX1" fmla="*/ 2309917 w 2382017"/>
                <a:gd name="connsiteY1" fmla="*/ 2634385 h 2664535"/>
                <a:gd name="connsiteX2" fmla="*/ 2379453 w 2382017"/>
                <a:gd name="connsiteY2" fmla="*/ 2661971 h 2664535"/>
                <a:gd name="connsiteX3" fmla="*/ 2382017 w 2382017"/>
                <a:gd name="connsiteY3" fmla="*/ 2664535 h 2664535"/>
                <a:gd name="connsiteX4" fmla="*/ 2381947 w 2382017"/>
                <a:gd name="connsiteY4" fmla="*/ 2664523 h 2664535"/>
                <a:gd name="connsiteX5" fmla="*/ 2309838 w 2382017"/>
                <a:gd name="connsiteY5" fmla="*/ 2634369 h 2664535"/>
                <a:gd name="connsiteX6" fmla="*/ 2246633 w 2382017"/>
                <a:gd name="connsiteY6" fmla="*/ 2596816 h 2664535"/>
                <a:gd name="connsiteX7" fmla="*/ 2246662 w 2382017"/>
                <a:gd name="connsiteY7" fmla="*/ 2596804 h 2664535"/>
                <a:gd name="connsiteX8" fmla="*/ 1304981 w 2382017"/>
                <a:gd name="connsiteY8" fmla="*/ 30851 h 2664535"/>
                <a:gd name="connsiteX9" fmla="*/ 1305449 w 2382017"/>
                <a:gd name="connsiteY9" fmla="*/ 32279 h 2664535"/>
                <a:gd name="connsiteX10" fmla="*/ 1270903 w 2382017"/>
                <a:gd name="connsiteY10" fmla="*/ 53430 h 2664535"/>
                <a:gd name="connsiteX11" fmla="*/ 1304981 w 2382017"/>
                <a:gd name="connsiteY11" fmla="*/ 30851 h 2664535"/>
                <a:gd name="connsiteX12" fmla="*/ 1014635 w 2382017"/>
                <a:gd name="connsiteY12" fmla="*/ 2279 h 2664535"/>
                <a:gd name="connsiteX13" fmla="*/ 1188833 w 2382017"/>
                <a:gd name="connsiteY13" fmla="*/ 20146 h 2664535"/>
                <a:gd name="connsiteX14" fmla="*/ 1269119 w 2382017"/>
                <a:gd name="connsiteY14" fmla="*/ 54522 h 2664535"/>
                <a:gd name="connsiteX15" fmla="*/ 1269071 w 2382017"/>
                <a:gd name="connsiteY15" fmla="*/ 54551 h 2664535"/>
                <a:gd name="connsiteX16" fmla="*/ 1122973 w 2382017"/>
                <a:gd name="connsiteY16" fmla="*/ 277596 h 2664535"/>
                <a:gd name="connsiteX17" fmla="*/ 1627907 w 2382017"/>
                <a:gd name="connsiteY17" fmla="*/ 1056971 h 2664535"/>
                <a:gd name="connsiteX18" fmla="*/ 1878412 w 2382017"/>
                <a:gd name="connsiteY18" fmla="*/ 1085092 h 2664535"/>
                <a:gd name="connsiteX19" fmla="*/ 1940535 w 2382017"/>
                <a:gd name="connsiteY19" fmla="*/ 1079192 h 2664535"/>
                <a:gd name="connsiteX20" fmla="*/ 1858809 w 2382017"/>
                <a:gd name="connsiteY20" fmla="*/ 1151642 h 2664535"/>
                <a:gd name="connsiteX21" fmla="*/ 1715203 w 2382017"/>
                <a:gd name="connsiteY21" fmla="*/ 1543965 h 2664535"/>
                <a:gd name="connsiteX22" fmla="*/ 1666479 w 2382017"/>
                <a:gd name="connsiteY22" fmla="*/ 1531144 h 2664535"/>
                <a:gd name="connsiteX23" fmla="*/ 739964 w 2382017"/>
                <a:gd name="connsiteY23" fmla="*/ 1611601 h 2664535"/>
                <a:gd name="connsiteX24" fmla="*/ 733019 w 2382017"/>
                <a:gd name="connsiteY24" fmla="*/ 1615678 h 2664535"/>
                <a:gd name="connsiteX25" fmla="*/ 742011 w 2382017"/>
                <a:gd name="connsiteY25" fmla="*/ 1569837 h 2664535"/>
                <a:gd name="connsiteX26" fmla="*/ 743543 w 2382017"/>
                <a:gd name="connsiteY26" fmla="*/ 1492698 h 2664535"/>
                <a:gd name="connsiteX27" fmla="*/ 689699 w 2382017"/>
                <a:gd name="connsiteY27" fmla="*/ 1256843 h 2664535"/>
                <a:gd name="connsiteX28" fmla="*/ 682006 w 2382017"/>
                <a:gd name="connsiteY28" fmla="*/ 885116 h 2664535"/>
                <a:gd name="connsiteX29" fmla="*/ 361500 w 2382017"/>
                <a:gd name="connsiteY29" fmla="*/ 831280 h 2664535"/>
                <a:gd name="connsiteX30" fmla="*/ 61507 w 2382017"/>
                <a:gd name="connsiteY30" fmla="*/ 705662 h 2664535"/>
                <a:gd name="connsiteX31" fmla="*/ 6701 w 2382017"/>
                <a:gd name="connsiteY31" fmla="*/ 713233 h 2664535"/>
                <a:gd name="connsiteX32" fmla="*/ 0 w 2382017"/>
                <a:gd name="connsiteY32" fmla="*/ 715904 h 2664535"/>
                <a:gd name="connsiteX33" fmla="*/ 21970 w 2382017"/>
                <a:gd name="connsiteY33" fmla="*/ 608104 h 2664535"/>
                <a:gd name="connsiteX34" fmla="*/ 230744 w 2382017"/>
                <a:gd name="connsiteY34" fmla="*/ 316068 h 2664535"/>
                <a:gd name="connsiteX35" fmla="*/ 699973 w 2382017"/>
                <a:gd name="connsiteY35" fmla="*/ 187876 h 2664535"/>
                <a:gd name="connsiteX36" fmla="*/ 925613 w 2382017"/>
                <a:gd name="connsiteY36" fmla="*/ 21227 h 2664535"/>
                <a:gd name="connsiteX37" fmla="*/ 1014635 w 2382017"/>
                <a:gd name="connsiteY37" fmla="*/ 2279 h 2664535"/>
                <a:gd name="connsiteX0" fmla="*/ 2246662 w 2382017"/>
                <a:gd name="connsiteY0" fmla="*/ 2596804 h 2664535"/>
                <a:gd name="connsiteX1" fmla="*/ 2309917 w 2382017"/>
                <a:gd name="connsiteY1" fmla="*/ 2634385 h 2664535"/>
                <a:gd name="connsiteX2" fmla="*/ 2379453 w 2382017"/>
                <a:gd name="connsiteY2" fmla="*/ 2661971 h 2664535"/>
                <a:gd name="connsiteX3" fmla="*/ 2382017 w 2382017"/>
                <a:gd name="connsiteY3" fmla="*/ 2664535 h 2664535"/>
                <a:gd name="connsiteX4" fmla="*/ 2309838 w 2382017"/>
                <a:gd name="connsiteY4" fmla="*/ 2634369 h 2664535"/>
                <a:gd name="connsiteX5" fmla="*/ 2246633 w 2382017"/>
                <a:gd name="connsiteY5" fmla="*/ 2596816 h 2664535"/>
                <a:gd name="connsiteX6" fmla="*/ 2246662 w 2382017"/>
                <a:gd name="connsiteY6" fmla="*/ 2596804 h 2664535"/>
                <a:gd name="connsiteX7" fmla="*/ 1304981 w 2382017"/>
                <a:gd name="connsiteY7" fmla="*/ 30851 h 2664535"/>
                <a:gd name="connsiteX8" fmla="*/ 1305449 w 2382017"/>
                <a:gd name="connsiteY8" fmla="*/ 32279 h 2664535"/>
                <a:gd name="connsiteX9" fmla="*/ 1270903 w 2382017"/>
                <a:gd name="connsiteY9" fmla="*/ 53430 h 2664535"/>
                <a:gd name="connsiteX10" fmla="*/ 1304981 w 2382017"/>
                <a:gd name="connsiteY10" fmla="*/ 30851 h 2664535"/>
                <a:gd name="connsiteX11" fmla="*/ 1014635 w 2382017"/>
                <a:gd name="connsiteY11" fmla="*/ 2279 h 2664535"/>
                <a:gd name="connsiteX12" fmla="*/ 1188833 w 2382017"/>
                <a:gd name="connsiteY12" fmla="*/ 20146 h 2664535"/>
                <a:gd name="connsiteX13" fmla="*/ 1269119 w 2382017"/>
                <a:gd name="connsiteY13" fmla="*/ 54522 h 2664535"/>
                <a:gd name="connsiteX14" fmla="*/ 1269071 w 2382017"/>
                <a:gd name="connsiteY14" fmla="*/ 54551 h 2664535"/>
                <a:gd name="connsiteX15" fmla="*/ 1122973 w 2382017"/>
                <a:gd name="connsiteY15" fmla="*/ 277596 h 2664535"/>
                <a:gd name="connsiteX16" fmla="*/ 1627907 w 2382017"/>
                <a:gd name="connsiteY16" fmla="*/ 1056971 h 2664535"/>
                <a:gd name="connsiteX17" fmla="*/ 1878412 w 2382017"/>
                <a:gd name="connsiteY17" fmla="*/ 1085092 h 2664535"/>
                <a:gd name="connsiteX18" fmla="*/ 1940535 w 2382017"/>
                <a:gd name="connsiteY18" fmla="*/ 1079192 h 2664535"/>
                <a:gd name="connsiteX19" fmla="*/ 1858809 w 2382017"/>
                <a:gd name="connsiteY19" fmla="*/ 1151642 h 2664535"/>
                <a:gd name="connsiteX20" fmla="*/ 1715203 w 2382017"/>
                <a:gd name="connsiteY20" fmla="*/ 1543965 h 2664535"/>
                <a:gd name="connsiteX21" fmla="*/ 1666479 w 2382017"/>
                <a:gd name="connsiteY21" fmla="*/ 1531144 h 2664535"/>
                <a:gd name="connsiteX22" fmla="*/ 739964 w 2382017"/>
                <a:gd name="connsiteY22" fmla="*/ 1611601 h 2664535"/>
                <a:gd name="connsiteX23" fmla="*/ 733019 w 2382017"/>
                <a:gd name="connsiteY23" fmla="*/ 1615678 h 2664535"/>
                <a:gd name="connsiteX24" fmla="*/ 742011 w 2382017"/>
                <a:gd name="connsiteY24" fmla="*/ 1569837 h 2664535"/>
                <a:gd name="connsiteX25" fmla="*/ 743543 w 2382017"/>
                <a:gd name="connsiteY25" fmla="*/ 1492698 h 2664535"/>
                <a:gd name="connsiteX26" fmla="*/ 689699 w 2382017"/>
                <a:gd name="connsiteY26" fmla="*/ 1256843 h 2664535"/>
                <a:gd name="connsiteX27" fmla="*/ 682006 w 2382017"/>
                <a:gd name="connsiteY27" fmla="*/ 885116 h 2664535"/>
                <a:gd name="connsiteX28" fmla="*/ 361500 w 2382017"/>
                <a:gd name="connsiteY28" fmla="*/ 831280 h 2664535"/>
                <a:gd name="connsiteX29" fmla="*/ 61507 w 2382017"/>
                <a:gd name="connsiteY29" fmla="*/ 705662 h 2664535"/>
                <a:gd name="connsiteX30" fmla="*/ 6701 w 2382017"/>
                <a:gd name="connsiteY30" fmla="*/ 713233 h 2664535"/>
                <a:gd name="connsiteX31" fmla="*/ 0 w 2382017"/>
                <a:gd name="connsiteY31" fmla="*/ 715904 h 2664535"/>
                <a:gd name="connsiteX32" fmla="*/ 21970 w 2382017"/>
                <a:gd name="connsiteY32" fmla="*/ 608104 h 2664535"/>
                <a:gd name="connsiteX33" fmla="*/ 230744 w 2382017"/>
                <a:gd name="connsiteY33" fmla="*/ 316068 h 2664535"/>
                <a:gd name="connsiteX34" fmla="*/ 699973 w 2382017"/>
                <a:gd name="connsiteY34" fmla="*/ 187876 h 2664535"/>
                <a:gd name="connsiteX35" fmla="*/ 925613 w 2382017"/>
                <a:gd name="connsiteY35" fmla="*/ 21227 h 2664535"/>
                <a:gd name="connsiteX36" fmla="*/ 1014635 w 2382017"/>
                <a:gd name="connsiteY36" fmla="*/ 2279 h 2664535"/>
                <a:gd name="connsiteX0" fmla="*/ 2246662 w 2379453"/>
                <a:gd name="connsiteY0" fmla="*/ 2596804 h 2661971"/>
                <a:gd name="connsiteX1" fmla="*/ 2309917 w 2379453"/>
                <a:gd name="connsiteY1" fmla="*/ 2634385 h 2661971"/>
                <a:gd name="connsiteX2" fmla="*/ 2379453 w 2379453"/>
                <a:gd name="connsiteY2" fmla="*/ 2661971 h 2661971"/>
                <a:gd name="connsiteX3" fmla="*/ 2309838 w 2379453"/>
                <a:gd name="connsiteY3" fmla="*/ 2634369 h 2661971"/>
                <a:gd name="connsiteX4" fmla="*/ 2246633 w 2379453"/>
                <a:gd name="connsiteY4" fmla="*/ 2596816 h 2661971"/>
                <a:gd name="connsiteX5" fmla="*/ 2246662 w 2379453"/>
                <a:gd name="connsiteY5" fmla="*/ 2596804 h 2661971"/>
                <a:gd name="connsiteX6" fmla="*/ 1304981 w 2379453"/>
                <a:gd name="connsiteY6" fmla="*/ 30851 h 2661971"/>
                <a:gd name="connsiteX7" fmla="*/ 1305449 w 2379453"/>
                <a:gd name="connsiteY7" fmla="*/ 32279 h 2661971"/>
                <a:gd name="connsiteX8" fmla="*/ 1270903 w 2379453"/>
                <a:gd name="connsiteY8" fmla="*/ 53430 h 2661971"/>
                <a:gd name="connsiteX9" fmla="*/ 1304981 w 2379453"/>
                <a:gd name="connsiteY9" fmla="*/ 30851 h 2661971"/>
                <a:gd name="connsiteX10" fmla="*/ 1014635 w 2379453"/>
                <a:gd name="connsiteY10" fmla="*/ 2279 h 2661971"/>
                <a:gd name="connsiteX11" fmla="*/ 1188833 w 2379453"/>
                <a:gd name="connsiteY11" fmla="*/ 20146 h 2661971"/>
                <a:gd name="connsiteX12" fmla="*/ 1269119 w 2379453"/>
                <a:gd name="connsiteY12" fmla="*/ 54522 h 2661971"/>
                <a:gd name="connsiteX13" fmla="*/ 1269071 w 2379453"/>
                <a:gd name="connsiteY13" fmla="*/ 54551 h 2661971"/>
                <a:gd name="connsiteX14" fmla="*/ 1122973 w 2379453"/>
                <a:gd name="connsiteY14" fmla="*/ 277596 h 2661971"/>
                <a:gd name="connsiteX15" fmla="*/ 1627907 w 2379453"/>
                <a:gd name="connsiteY15" fmla="*/ 1056971 h 2661971"/>
                <a:gd name="connsiteX16" fmla="*/ 1878412 w 2379453"/>
                <a:gd name="connsiteY16" fmla="*/ 1085092 h 2661971"/>
                <a:gd name="connsiteX17" fmla="*/ 1940535 w 2379453"/>
                <a:gd name="connsiteY17" fmla="*/ 1079192 h 2661971"/>
                <a:gd name="connsiteX18" fmla="*/ 1858809 w 2379453"/>
                <a:gd name="connsiteY18" fmla="*/ 1151642 h 2661971"/>
                <a:gd name="connsiteX19" fmla="*/ 1715203 w 2379453"/>
                <a:gd name="connsiteY19" fmla="*/ 1543965 h 2661971"/>
                <a:gd name="connsiteX20" fmla="*/ 1666479 w 2379453"/>
                <a:gd name="connsiteY20" fmla="*/ 1531144 h 2661971"/>
                <a:gd name="connsiteX21" fmla="*/ 739964 w 2379453"/>
                <a:gd name="connsiteY21" fmla="*/ 1611601 h 2661971"/>
                <a:gd name="connsiteX22" fmla="*/ 733019 w 2379453"/>
                <a:gd name="connsiteY22" fmla="*/ 1615678 h 2661971"/>
                <a:gd name="connsiteX23" fmla="*/ 742011 w 2379453"/>
                <a:gd name="connsiteY23" fmla="*/ 1569837 h 2661971"/>
                <a:gd name="connsiteX24" fmla="*/ 743543 w 2379453"/>
                <a:gd name="connsiteY24" fmla="*/ 1492698 h 2661971"/>
                <a:gd name="connsiteX25" fmla="*/ 689699 w 2379453"/>
                <a:gd name="connsiteY25" fmla="*/ 1256843 h 2661971"/>
                <a:gd name="connsiteX26" fmla="*/ 682006 w 2379453"/>
                <a:gd name="connsiteY26" fmla="*/ 885116 h 2661971"/>
                <a:gd name="connsiteX27" fmla="*/ 361500 w 2379453"/>
                <a:gd name="connsiteY27" fmla="*/ 831280 h 2661971"/>
                <a:gd name="connsiteX28" fmla="*/ 61507 w 2379453"/>
                <a:gd name="connsiteY28" fmla="*/ 705662 h 2661971"/>
                <a:gd name="connsiteX29" fmla="*/ 6701 w 2379453"/>
                <a:gd name="connsiteY29" fmla="*/ 713233 h 2661971"/>
                <a:gd name="connsiteX30" fmla="*/ 0 w 2379453"/>
                <a:gd name="connsiteY30" fmla="*/ 715904 h 2661971"/>
                <a:gd name="connsiteX31" fmla="*/ 21970 w 2379453"/>
                <a:gd name="connsiteY31" fmla="*/ 608104 h 2661971"/>
                <a:gd name="connsiteX32" fmla="*/ 230744 w 2379453"/>
                <a:gd name="connsiteY32" fmla="*/ 316068 h 2661971"/>
                <a:gd name="connsiteX33" fmla="*/ 699973 w 2379453"/>
                <a:gd name="connsiteY33" fmla="*/ 187876 h 2661971"/>
                <a:gd name="connsiteX34" fmla="*/ 925613 w 2379453"/>
                <a:gd name="connsiteY34" fmla="*/ 21227 h 2661971"/>
                <a:gd name="connsiteX35" fmla="*/ 1014635 w 2379453"/>
                <a:gd name="connsiteY35" fmla="*/ 2279 h 2661971"/>
                <a:gd name="connsiteX0" fmla="*/ 2246662 w 2317781"/>
                <a:gd name="connsiteY0" fmla="*/ 2596804 h 2639073"/>
                <a:gd name="connsiteX1" fmla="*/ 2309917 w 2317781"/>
                <a:gd name="connsiteY1" fmla="*/ 2634385 h 2639073"/>
                <a:gd name="connsiteX2" fmla="*/ 2309838 w 2317781"/>
                <a:gd name="connsiteY2" fmla="*/ 2634369 h 2639073"/>
                <a:gd name="connsiteX3" fmla="*/ 2246633 w 2317781"/>
                <a:gd name="connsiteY3" fmla="*/ 2596816 h 2639073"/>
                <a:gd name="connsiteX4" fmla="*/ 2246662 w 2317781"/>
                <a:gd name="connsiteY4" fmla="*/ 2596804 h 2639073"/>
                <a:gd name="connsiteX5" fmla="*/ 1304981 w 2317781"/>
                <a:gd name="connsiteY5" fmla="*/ 30851 h 2639073"/>
                <a:gd name="connsiteX6" fmla="*/ 1305449 w 2317781"/>
                <a:gd name="connsiteY6" fmla="*/ 32279 h 2639073"/>
                <a:gd name="connsiteX7" fmla="*/ 1270903 w 2317781"/>
                <a:gd name="connsiteY7" fmla="*/ 53430 h 2639073"/>
                <a:gd name="connsiteX8" fmla="*/ 1304981 w 2317781"/>
                <a:gd name="connsiteY8" fmla="*/ 30851 h 2639073"/>
                <a:gd name="connsiteX9" fmla="*/ 1014635 w 2317781"/>
                <a:gd name="connsiteY9" fmla="*/ 2279 h 2639073"/>
                <a:gd name="connsiteX10" fmla="*/ 1188833 w 2317781"/>
                <a:gd name="connsiteY10" fmla="*/ 20146 h 2639073"/>
                <a:gd name="connsiteX11" fmla="*/ 1269119 w 2317781"/>
                <a:gd name="connsiteY11" fmla="*/ 54522 h 2639073"/>
                <a:gd name="connsiteX12" fmla="*/ 1269071 w 2317781"/>
                <a:gd name="connsiteY12" fmla="*/ 54551 h 2639073"/>
                <a:gd name="connsiteX13" fmla="*/ 1122973 w 2317781"/>
                <a:gd name="connsiteY13" fmla="*/ 277596 h 2639073"/>
                <a:gd name="connsiteX14" fmla="*/ 1627907 w 2317781"/>
                <a:gd name="connsiteY14" fmla="*/ 1056971 h 2639073"/>
                <a:gd name="connsiteX15" fmla="*/ 1878412 w 2317781"/>
                <a:gd name="connsiteY15" fmla="*/ 1085092 h 2639073"/>
                <a:gd name="connsiteX16" fmla="*/ 1940535 w 2317781"/>
                <a:gd name="connsiteY16" fmla="*/ 1079192 h 2639073"/>
                <a:gd name="connsiteX17" fmla="*/ 1858809 w 2317781"/>
                <a:gd name="connsiteY17" fmla="*/ 1151642 h 2639073"/>
                <a:gd name="connsiteX18" fmla="*/ 1715203 w 2317781"/>
                <a:gd name="connsiteY18" fmla="*/ 1543965 h 2639073"/>
                <a:gd name="connsiteX19" fmla="*/ 1666479 w 2317781"/>
                <a:gd name="connsiteY19" fmla="*/ 1531144 h 2639073"/>
                <a:gd name="connsiteX20" fmla="*/ 739964 w 2317781"/>
                <a:gd name="connsiteY20" fmla="*/ 1611601 h 2639073"/>
                <a:gd name="connsiteX21" fmla="*/ 733019 w 2317781"/>
                <a:gd name="connsiteY21" fmla="*/ 1615678 h 2639073"/>
                <a:gd name="connsiteX22" fmla="*/ 742011 w 2317781"/>
                <a:gd name="connsiteY22" fmla="*/ 1569837 h 2639073"/>
                <a:gd name="connsiteX23" fmla="*/ 743543 w 2317781"/>
                <a:gd name="connsiteY23" fmla="*/ 1492698 h 2639073"/>
                <a:gd name="connsiteX24" fmla="*/ 689699 w 2317781"/>
                <a:gd name="connsiteY24" fmla="*/ 1256843 h 2639073"/>
                <a:gd name="connsiteX25" fmla="*/ 682006 w 2317781"/>
                <a:gd name="connsiteY25" fmla="*/ 885116 h 2639073"/>
                <a:gd name="connsiteX26" fmla="*/ 361500 w 2317781"/>
                <a:gd name="connsiteY26" fmla="*/ 831280 h 2639073"/>
                <a:gd name="connsiteX27" fmla="*/ 61507 w 2317781"/>
                <a:gd name="connsiteY27" fmla="*/ 705662 h 2639073"/>
                <a:gd name="connsiteX28" fmla="*/ 6701 w 2317781"/>
                <a:gd name="connsiteY28" fmla="*/ 713233 h 2639073"/>
                <a:gd name="connsiteX29" fmla="*/ 0 w 2317781"/>
                <a:gd name="connsiteY29" fmla="*/ 715904 h 2639073"/>
                <a:gd name="connsiteX30" fmla="*/ 21970 w 2317781"/>
                <a:gd name="connsiteY30" fmla="*/ 608104 h 2639073"/>
                <a:gd name="connsiteX31" fmla="*/ 230744 w 2317781"/>
                <a:gd name="connsiteY31" fmla="*/ 316068 h 2639073"/>
                <a:gd name="connsiteX32" fmla="*/ 699973 w 2317781"/>
                <a:gd name="connsiteY32" fmla="*/ 187876 h 2639073"/>
                <a:gd name="connsiteX33" fmla="*/ 925613 w 2317781"/>
                <a:gd name="connsiteY33" fmla="*/ 21227 h 2639073"/>
                <a:gd name="connsiteX34" fmla="*/ 1014635 w 2317781"/>
                <a:gd name="connsiteY34" fmla="*/ 2279 h 2639073"/>
                <a:gd name="connsiteX0" fmla="*/ 2246662 w 2309917"/>
                <a:gd name="connsiteY0" fmla="*/ 2596804 h 2634385"/>
                <a:gd name="connsiteX1" fmla="*/ 2309917 w 2309917"/>
                <a:gd name="connsiteY1" fmla="*/ 2634385 h 2634385"/>
                <a:gd name="connsiteX2" fmla="*/ 2246633 w 2309917"/>
                <a:gd name="connsiteY2" fmla="*/ 2596816 h 2634385"/>
                <a:gd name="connsiteX3" fmla="*/ 2246662 w 2309917"/>
                <a:gd name="connsiteY3" fmla="*/ 2596804 h 2634385"/>
                <a:gd name="connsiteX4" fmla="*/ 1304981 w 2309917"/>
                <a:gd name="connsiteY4" fmla="*/ 30851 h 2634385"/>
                <a:gd name="connsiteX5" fmla="*/ 1305449 w 2309917"/>
                <a:gd name="connsiteY5" fmla="*/ 32279 h 2634385"/>
                <a:gd name="connsiteX6" fmla="*/ 1270903 w 2309917"/>
                <a:gd name="connsiteY6" fmla="*/ 53430 h 2634385"/>
                <a:gd name="connsiteX7" fmla="*/ 1304981 w 2309917"/>
                <a:gd name="connsiteY7" fmla="*/ 30851 h 2634385"/>
                <a:gd name="connsiteX8" fmla="*/ 1014635 w 2309917"/>
                <a:gd name="connsiteY8" fmla="*/ 2279 h 2634385"/>
                <a:gd name="connsiteX9" fmla="*/ 1188833 w 2309917"/>
                <a:gd name="connsiteY9" fmla="*/ 20146 h 2634385"/>
                <a:gd name="connsiteX10" fmla="*/ 1269119 w 2309917"/>
                <a:gd name="connsiteY10" fmla="*/ 54522 h 2634385"/>
                <a:gd name="connsiteX11" fmla="*/ 1269071 w 2309917"/>
                <a:gd name="connsiteY11" fmla="*/ 54551 h 2634385"/>
                <a:gd name="connsiteX12" fmla="*/ 1122973 w 2309917"/>
                <a:gd name="connsiteY12" fmla="*/ 277596 h 2634385"/>
                <a:gd name="connsiteX13" fmla="*/ 1627907 w 2309917"/>
                <a:gd name="connsiteY13" fmla="*/ 1056971 h 2634385"/>
                <a:gd name="connsiteX14" fmla="*/ 1878412 w 2309917"/>
                <a:gd name="connsiteY14" fmla="*/ 1085092 h 2634385"/>
                <a:gd name="connsiteX15" fmla="*/ 1940535 w 2309917"/>
                <a:gd name="connsiteY15" fmla="*/ 1079192 h 2634385"/>
                <a:gd name="connsiteX16" fmla="*/ 1858809 w 2309917"/>
                <a:gd name="connsiteY16" fmla="*/ 1151642 h 2634385"/>
                <a:gd name="connsiteX17" fmla="*/ 1715203 w 2309917"/>
                <a:gd name="connsiteY17" fmla="*/ 1543965 h 2634385"/>
                <a:gd name="connsiteX18" fmla="*/ 1666479 w 2309917"/>
                <a:gd name="connsiteY18" fmla="*/ 1531144 h 2634385"/>
                <a:gd name="connsiteX19" fmla="*/ 739964 w 2309917"/>
                <a:gd name="connsiteY19" fmla="*/ 1611601 h 2634385"/>
                <a:gd name="connsiteX20" fmla="*/ 733019 w 2309917"/>
                <a:gd name="connsiteY20" fmla="*/ 1615678 h 2634385"/>
                <a:gd name="connsiteX21" fmla="*/ 742011 w 2309917"/>
                <a:gd name="connsiteY21" fmla="*/ 1569837 h 2634385"/>
                <a:gd name="connsiteX22" fmla="*/ 743543 w 2309917"/>
                <a:gd name="connsiteY22" fmla="*/ 1492698 h 2634385"/>
                <a:gd name="connsiteX23" fmla="*/ 689699 w 2309917"/>
                <a:gd name="connsiteY23" fmla="*/ 1256843 h 2634385"/>
                <a:gd name="connsiteX24" fmla="*/ 682006 w 2309917"/>
                <a:gd name="connsiteY24" fmla="*/ 885116 h 2634385"/>
                <a:gd name="connsiteX25" fmla="*/ 361500 w 2309917"/>
                <a:gd name="connsiteY25" fmla="*/ 831280 h 2634385"/>
                <a:gd name="connsiteX26" fmla="*/ 61507 w 2309917"/>
                <a:gd name="connsiteY26" fmla="*/ 705662 h 2634385"/>
                <a:gd name="connsiteX27" fmla="*/ 6701 w 2309917"/>
                <a:gd name="connsiteY27" fmla="*/ 713233 h 2634385"/>
                <a:gd name="connsiteX28" fmla="*/ 0 w 2309917"/>
                <a:gd name="connsiteY28" fmla="*/ 715904 h 2634385"/>
                <a:gd name="connsiteX29" fmla="*/ 21970 w 2309917"/>
                <a:gd name="connsiteY29" fmla="*/ 608104 h 2634385"/>
                <a:gd name="connsiteX30" fmla="*/ 230744 w 2309917"/>
                <a:gd name="connsiteY30" fmla="*/ 316068 h 2634385"/>
                <a:gd name="connsiteX31" fmla="*/ 699973 w 2309917"/>
                <a:gd name="connsiteY31" fmla="*/ 187876 h 2634385"/>
                <a:gd name="connsiteX32" fmla="*/ 925613 w 2309917"/>
                <a:gd name="connsiteY32" fmla="*/ 21227 h 2634385"/>
                <a:gd name="connsiteX33" fmla="*/ 1014635 w 2309917"/>
                <a:gd name="connsiteY33" fmla="*/ 2279 h 2634385"/>
                <a:gd name="connsiteX0" fmla="*/ 2246662 w 2246662"/>
                <a:gd name="connsiteY0" fmla="*/ 2596804 h 2596816"/>
                <a:gd name="connsiteX1" fmla="*/ 2246633 w 2246662"/>
                <a:gd name="connsiteY1" fmla="*/ 2596816 h 2596816"/>
                <a:gd name="connsiteX2" fmla="*/ 2246662 w 2246662"/>
                <a:gd name="connsiteY2" fmla="*/ 2596804 h 2596816"/>
                <a:gd name="connsiteX3" fmla="*/ 1304981 w 2246662"/>
                <a:gd name="connsiteY3" fmla="*/ 30851 h 2596816"/>
                <a:gd name="connsiteX4" fmla="*/ 1305449 w 2246662"/>
                <a:gd name="connsiteY4" fmla="*/ 32279 h 2596816"/>
                <a:gd name="connsiteX5" fmla="*/ 1270903 w 2246662"/>
                <a:gd name="connsiteY5" fmla="*/ 53430 h 2596816"/>
                <a:gd name="connsiteX6" fmla="*/ 1304981 w 2246662"/>
                <a:gd name="connsiteY6" fmla="*/ 30851 h 2596816"/>
                <a:gd name="connsiteX7" fmla="*/ 1014635 w 2246662"/>
                <a:gd name="connsiteY7" fmla="*/ 2279 h 2596816"/>
                <a:gd name="connsiteX8" fmla="*/ 1188833 w 2246662"/>
                <a:gd name="connsiteY8" fmla="*/ 20146 h 2596816"/>
                <a:gd name="connsiteX9" fmla="*/ 1269119 w 2246662"/>
                <a:gd name="connsiteY9" fmla="*/ 54522 h 2596816"/>
                <a:gd name="connsiteX10" fmla="*/ 1269071 w 2246662"/>
                <a:gd name="connsiteY10" fmla="*/ 54551 h 2596816"/>
                <a:gd name="connsiteX11" fmla="*/ 1122973 w 2246662"/>
                <a:gd name="connsiteY11" fmla="*/ 277596 h 2596816"/>
                <a:gd name="connsiteX12" fmla="*/ 1627907 w 2246662"/>
                <a:gd name="connsiteY12" fmla="*/ 1056971 h 2596816"/>
                <a:gd name="connsiteX13" fmla="*/ 1878412 w 2246662"/>
                <a:gd name="connsiteY13" fmla="*/ 1085092 h 2596816"/>
                <a:gd name="connsiteX14" fmla="*/ 1940535 w 2246662"/>
                <a:gd name="connsiteY14" fmla="*/ 1079192 h 2596816"/>
                <a:gd name="connsiteX15" fmla="*/ 1858809 w 2246662"/>
                <a:gd name="connsiteY15" fmla="*/ 1151642 h 2596816"/>
                <a:gd name="connsiteX16" fmla="*/ 1715203 w 2246662"/>
                <a:gd name="connsiteY16" fmla="*/ 1543965 h 2596816"/>
                <a:gd name="connsiteX17" fmla="*/ 1666479 w 2246662"/>
                <a:gd name="connsiteY17" fmla="*/ 1531144 h 2596816"/>
                <a:gd name="connsiteX18" fmla="*/ 739964 w 2246662"/>
                <a:gd name="connsiteY18" fmla="*/ 1611601 h 2596816"/>
                <a:gd name="connsiteX19" fmla="*/ 733019 w 2246662"/>
                <a:gd name="connsiteY19" fmla="*/ 1615678 h 2596816"/>
                <a:gd name="connsiteX20" fmla="*/ 742011 w 2246662"/>
                <a:gd name="connsiteY20" fmla="*/ 1569837 h 2596816"/>
                <a:gd name="connsiteX21" fmla="*/ 743543 w 2246662"/>
                <a:gd name="connsiteY21" fmla="*/ 1492698 h 2596816"/>
                <a:gd name="connsiteX22" fmla="*/ 689699 w 2246662"/>
                <a:gd name="connsiteY22" fmla="*/ 1256843 h 2596816"/>
                <a:gd name="connsiteX23" fmla="*/ 682006 w 2246662"/>
                <a:gd name="connsiteY23" fmla="*/ 885116 h 2596816"/>
                <a:gd name="connsiteX24" fmla="*/ 361500 w 2246662"/>
                <a:gd name="connsiteY24" fmla="*/ 831280 h 2596816"/>
                <a:gd name="connsiteX25" fmla="*/ 61507 w 2246662"/>
                <a:gd name="connsiteY25" fmla="*/ 705662 h 2596816"/>
                <a:gd name="connsiteX26" fmla="*/ 6701 w 2246662"/>
                <a:gd name="connsiteY26" fmla="*/ 713233 h 2596816"/>
                <a:gd name="connsiteX27" fmla="*/ 0 w 2246662"/>
                <a:gd name="connsiteY27" fmla="*/ 715904 h 2596816"/>
                <a:gd name="connsiteX28" fmla="*/ 21970 w 2246662"/>
                <a:gd name="connsiteY28" fmla="*/ 608104 h 2596816"/>
                <a:gd name="connsiteX29" fmla="*/ 230744 w 2246662"/>
                <a:gd name="connsiteY29" fmla="*/ 316068 h 2596816"/>
                <a:gd name="connsiteX30" fmla="*/ 699973 w 2246662"/>
                <a:gd name="connsiteY30" fmla="*/ 187876 h 2596816"/>
                <a:gd name="connsiteX31" fmla="*/ 925613 w 2246662"/>
                <a:gd name="connsiteY31" fmla="*/ 21227 h 2596816"/>
                <a:gd name="connsiteX32" fmla="*/ 1014635 w 2246662"/>
                <a:gd name="connsiteY32" fmla="*/ 2279 h 2596816"/>
                <a:gd name="connsiteX0" fmla="*/ 1304981 w 1940535"/>
                <a:gd name="connsiteY0" fmla="*/ 30851 h 1615678"/>
                <a:gd name="connsiteX1" fmla="*/ 1305449 w 1940535"/>
                <a:gd name="connsiteY1" fmla="*/ 32279 h 1615678"/>
                <a:gd name="connsiteX2" fmla="*/ 1270903 w 1940535"/>
                <a:gd name="connsiteY2" fmla="*/ 53430 h 1615678"/>
                <a:gd name="connsiteX3" fmla="*/ 1304981 w 1940535"/>
                <a:gd name="connsiteY3" fmla="*/ 30851 h 1615678"/>
                <a:gd name="connsiteX4" fmla="*/ 1014635 w 1940535"/>
                <a:gd name="connsiteY4" fmla="*/ 2279 h 1615678"/>
                <a:gd name="connsiteX5" fmla="*/ 1188833 w 1940535"/>
                <a:gd name="connsiteY5" fmla="*/ 20146 h 1615678"/>
                <a:gd name="connsiteX6" fmla="*/ 1269119 w 1940535"/>
                <a:gd name="connsiteY6" fmla="*/ 54522 h 1615678"/>
                <a:gd name="connsiteX7" fmla="*/ 1269071 w 1940535"/>
                <a:gd name="connsiteY7" fmla="*/ 54551 h 1615678"/>
                <a:gd name="connsiteX8" fmla="*/ 1122973 w 1940535"/>
                <a:gd name="connsiteY8" fmla="*/ 277596 h 1615678"/>
                <a:gd name="connsiteX9" fmla="*/ 1627907 w 1940535"/>
                <a:gd name="connsiteY9" fmla="*/ 1056971 h 1615678"/>
                <a:gd name="connsiteX10" fmla="*/ 1878412 w 1940535"/>
                <a:gd name="connsiteY10" fmla="*/ 1085092 h 1615678"/>
                <a:gd name="connsiteX11" fmla="*/ 1940535 w 1940535"/>
                <a:gd name="connsiteY11" fmla="*/ 1079192 h 1615678"/>
                <a:gd name="connsiteX12" fmla="*/ 1858809 w 1940535"/>
                <a:gd name="connsiteY12" fmla="*/ 1151642 h 1615678"/>
                <a:gd name="connsiteX13" fmla="*/ 1715203 w 1940535"/>
                <a:gd name="connsiteY13" fmla="*/ 1543965 h 1615678"/>
                <a:gd name="connsiteX14" fmla="*/ 1666479 w 1940535"/>
                <a:gd name="connsiteY14" fmla="*/ 1531144 h 1615678"/>
                <a:gd name="connsiteX15" fmla="*/ 739964 w 1940535"/>
                <a:gd name="connsiteY15" fmla="*/ 1611601 h 1615678"/>
                <a:gd name="connsiteX16" fmla="*/ 733019 w 1940535"/>
                <a:gd name="connsiteY16" fmla="*/ 1615678 h 1615678"/>
                <a:gd name="connsiteX17" fmla="*/ 742011 w 1940535"/>
                <a:gd name="connsiteY17" fmla="*/ 1569837 h 1615678"/>
                <a:gd name="connsiteX18" fmla="*/ 743543 w 1940535"/>
                <a:gd name="connsiteY18" fmla="*/ 1492698 h 1615678"/>
                <a:gd name="connsiteX19" fmla="*/ 689699 w 1940535"/>
                <a:gd name="connsiteY19" fmla="*/ 1256843 h 1615678"/>
                <a:gd name="connsiteX20" fmla="*/ 682006 w 1940535"/>
                <a:gd name="connsiteY20" fmla="*/ 885116 h 1615678"/>
                <a:gd name="connsiteX21" fmla="*/ 361500 w 1940535"/>
                <a:gd name="connsiteY21" fmla="*/ 831280 h 1615678"/>
                <a:gd name="connsiteX22" fmla="*/ 61507 w 1940535"/>
                <a:gd name="connsiteY22" fmla="*/ 705662 h 1615678"/>
                <a:gd name="connsiteX23" fmla="*/ 6701 w 1940535"/>
                <a:gd name="connsiteY23" fmla="*/ 713233 h 1615678"/>
                <a:gd name="connsiteX24" fmla="*/ 0 w 1940535"/>
                <a:gd name="connsiteY24" fmla="*/ 715904 h 1615678"/>
                <a:gd name="connsiteX25" fmla="*/ 21970 w 1940535"/>
                <a:gd name="connsiteY25" fmla="*/ 608104 h 1615678"/>
                <a:gd name="connsiteX26" fmla="*/ 230744 w 1940535"/>
                <a:gd name="connsiteY26" fmla="*/ 316068 h 1615678"/>
                <a:gd name="connsiteX27" fmla="*/ 699973 w 1940535"/>
                <a:gd name="connsiteY27" fmla="*/ 187876 h 1615678"/>
                <a:gd name="connsiteX28" fmla="*/ 925613 w 1940535"/>
                <a:gd name="connsiteY28" fmla="*/ 21227 h 1615678"/>
                <a:gd name="connsiteX29" fmla="*/ 1014635 w 1940535"/>
                <a:gd name="connsiteY29" fmla="*/ 2279 h 1615678"/>
                <a:gd name="connsiteX0" fmla="*/ 1270903 w 1940535"/>
                <a:gd name="connsiteY0" fmla="*/ 53430 h 1615678"/>
                <a:gd name="connsiteX1" fmla="*/ 1305449 w 1940535"/>
                <a:gd name="connsiteY1" fmla="*/ 32279 h 1615678"/>
                <a:gd name="connsiteX2" fmla="*/ 1270903 w 1940535"/>
                <a:gd name="connsiteY2" fmla="*/ 53430 h 1615678"/>
                <a:gd name="connsiteX3" fmla="*/ 1014635 w 1940535"/>
                <a:gd name="connsiteY3" fmla="*/ 2279 h 1615678"/>
                <a:gd name="connsiteX4" fmla="*/ 1188833 w 1940535"/>
                <a:gd name="connsiteY4" fmla="*/ 20146 h 1615678"/>
                <a:gd name="connsiteX5" fmla="*/ 1269119 w 1940535"/>
                <a:gd name="connsiteY5" fmla="*/ 54522 h 1615678"/>
                <a:gd name="connsiteX6" fmla="*/ 1269071 w 1940535"/>
                <a:gd name="connsiteY6" fmla="*/ 54551 h 1615678"/>
                <a:gd name="connsiteX7" fmla="*/ 1122973 w 1940535"/>
                <a:gd name="connsiteY7" fmla="*/ 277596 h 1615678"/>
                <a:gd name="connsiteX8" fmla="*/ 1627907 w 1940535"/>
                <a:gd name="connsiteY8" fmla="*/ 1056971 h 1615678"/>
                <a:gd name="connsiteX9" fmla="*/ 1878412 w 1940535"/>
                <a:gd name="connsiteY9" fmla="*/ 1085092 h 1615678"/>
                <a:gd name="connsiteX10" fmla="*/ 1940535 w 1940535"/>
                <a:gd name="connsiteY10" fmla="*/ 1079192 h 1615678"/>
                <a:gd name="connsiteX11" fmla="*/ 1858809 w 1940535"/>
                <a:gd name="connsiteY11" fmla="*/ 1151642 h 1615678"/>
                <a:gd name="connsiteX12" fmla="*/ 1715203 w 1940535"/>
                <a:gd name="connsiteY12" fmla="*/ 1543965 h 1615678"/>
                <a:gd name="connsiteX13" fmla="*/ 1666479 w 1940535"/>
                <a:gd name="connsiteY13" fmla="*/ 1531144 h 1615678"/>
                <a:gd name="connsiteX14" fmla="*/ 739964 w 1940535"/>
                <a:gd name="connsiteY14" fmla="*/ 1611601 h 1615678"/>
                <a:gd name="connsiteX15" fmla="*/ 733019 w 1940535"/>
                <a:gd name="connsiteY15" fmla="*/ 1615678 h 1615678"/>
                <a:gd name="connsiteX16" fmla="*/ 742011 w 1940535"/>
                <a:gd name="connsiteY16" fmla="*/ 1569837 h 1615678"/>
                <a:gd name="connsiteX17" fmla="*/ 743543 w 1940535"/>
                <a:gd name="connsiteY17" fmla="*/ 1492698 h 1615678"/>
                <a:gd name="connsiteX18" fmla="*/ 689699 w 1940535"/>
                <a:gd name="connsiteY18" fmla="*/ 1256843 h 1615678"/>
                <a:gd name="connsiteX19" fmla="*/ 682006 w 1940535"/>
                <a:gd name="connsiteY19" fmla="*/ 885116 h 1615678"/>
                <a:gd name="connsiteX20" fmla="*/ 361500 w 1940535"/>
                <a:gd name="connsiteY20" fmla="*/ 831280 h 1615678"/>
                <a:gd name="connsiteX21" fmla="*/ 61507 w 1940535"/>
                <a:gd name="connsiteY21" fmla="*/ 705662 h 1615678"/>
                <a:gd name="connsiteX22" fmla="*/ 6701 w 1940535"/>
                <a:gd name="connsiteY22" fmla="*/ 713233 h 1615678"/>
                <a:gd name="connsiteX23" fmla="*/ 0 w 1940535"/>
                <a:gd name="connsiteY23" fmla="*/ 715904 h 1615678"/>
                <a:gd name="connsiteX24" fmla="*/ 21970 w 1940535"/>
                <a:gd name="connsiteY24" fmla="*/ 608104 h 1615678"/>
                <a:gd name="connsiteX25" fmla="*/ 230744 w 1940535"/>
                <a:gd name="connsiteY25" fmla="*/ 316068 h 1615678"/>
                <a:gd name="connsiteX26" fmla="*/ 699973 w 1940535"/>
                <a:gd name="connsiteY26" fmla="*/ 187876 h 1615678"/>
                <a:gd name="connsiteX27" fmla="*/ 925613 w 1940535"/>
                <a:gd name="connsiteY27" fmla="*/ 21227 h 1615678"/>
                <a:gd name="connsiteX28" fmla="*/ 1014635 w 1940535"/>
                <a:gd name="connsiteY28" fmla="*/ 2279 h 1615678"/>
                <a:gd name="connsiteX0" fmla="*/ 1014635 w 1940535"/>
                <a:gd name="connsiteY0" fmla="*/ 2279 h 1615678"/>
                <a:gd name="connsiteX1" fmla="*/ 1188833 w 1940535"/>
                <a:gd name="connsiteY1" fmla="*/ 20146 h 1615678"/>
                <a:gd name="connsiteX2" fmla="*/ 1269119 w 1940535"/>
                <a:gd name="connsiteY2" fmla="*/ 54522 h 1615678"/>
                <a:gd name="connsiteX3" fmla="*/ 1269071 w 1940535"/>
                <a:gd name="connsiteY3" fmla="*/ 54551 h 1615678"/>
                <a:gd name="connsiteX4" fmla="*/ 1122973 w 1940535"/>
                <a:gd name="connsiteY4" fmla="*/ 277596 h 1615678"/>
                <a:gd name="connsiteX5" fmla="*/ 1627907 w 1940535"/>
                <a:gd name="connsiteY5" fmla="*/ 1056971 h 1615678"/>
                <a:gd name="connsiteX6" fmla="*/ 1878412 w 1940535"/>
                <a:gd name="connsiteY6" fmla="*/ 1085092 h 1615678"/>
                <a:gd name="connsiteX7" fmla="*/ 1940535 w 1940535"/>
                <a:gd name="connsiteY7" fmla="*/ 1079192 h 1615678"/>
                <a:gd name="connsiteX8" fmla="*/ 1858809 w 1940535"/>
                <a:gd name="connsiteY8" fmla="*/ 1151642 h 1615678"/>
                <a:gd name="connsiteX9" fmla="*/ 1715203 w 1940535"/>
                <a:gd name="connsiteY9" fmla="*/ 1543965 h 1615678"/>
                <a:gd name="connsiteX10" fmla="*/ 1666479 w 1940535"/>
                <a:gd name="connsiteY10" fmla="*/ 1531144 h 1615678"/>
                <a:gd name="connsiteX11" fmla="*/ 739964 w 1940535"/>
                <a:gd name="connsiteY11" fmla="*/ 1611601 h 1615678"/>
                <a:gd name="connsiteX12" fmla="*/ 733019 w 1940535"/>
                <a:gd name="connsiteY12" fmla="*/ 1615678 h 1615678"/>
                <a:gd name="connsiteX13" fmla="*/ 742011 w 1940535"/>
                <a:gd name="connsiteY13" fmla="*/ 1569837 h 1615678"/>
                <a:gd name="connsiteX14" fmla="*/ 743543 w 1940535"/>
                <a:gd name="connsiteY14" fmla="*/ 1492698 h 1615678"/>
                <a:gd name="connsiteX15" fmla="*/ 689699 w 1940535"/>
                <a:gd name="connsiteY15" fmla="*/ 1256843 h 1615678"/>
                <a:gd name="connsiteX16" fmla="*/ 682006 w 1940535"/>
                <a:gd name="connsiteY16" fmla="*/ 885116 h 1615678"/>
                <a:gd name="connsiteX17" fmla="*/ 361500 w 1940535"/>
                <a:gd name="connsiteY17" fmla="*/ 831280 h 1615678"/>
                <a:gd name="connsiteX18" fmla="*/ 61507 w 1940535"/>
                <a:gd name="connsiteY18" fmla="*/ 705662 h 1615678"/>
                <a:gd name="connsiteX19" fmla="*/ 6701 w 1940535"/>
                <a:gd name="connsiteY19" fmla="*/ 713233 h 1615678"/>
                <a:gd name="connsiteX20" fmla="*/ 0 w 1940535"/>
                <a:gd name="connsiteY20" fmla="*/ 715904 h 1615678"/>
                <a:gd name="connsiteX21" fmla="*/ 21970 w 1940535"/>
                <a:gd name="connsiteY21" fmla="*/ 608104 h 1615678"/>
                <a:gd name="connsiteX22" fmla="*/ 230744 w 1940535"/>
                <a:gd name="connsiteY22" fmla="*/ 316068 h 1615678"/>
                <a:gd name="connsiteX23" fmla="*/ 699973 w 1940535"/>
                <a:gd name="connsiteY23" fmla="*/ 187876 h 1615678"/>
                <a:gd name="connsiteX24" fmla="*/ 925613 w 1940535"/>
                <a:gd name="connsiteY24" fmla="*/ 21227 h 1615678"/>
                <a:gd name="connsiteX25" fmla="*/ 1014635 w 1940535"/>
                <a:gd name="connsiteY25" fmla="*/ 2279 h 16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535" h="1615678">
                  <a:moveTo>
                    <a:pt x="1014635" y="2279"/>
                  </a:moveTo>
                  <a:cubicBezTo>
                    <a:pt x="1074090" y="-3890"/>
                    <a:pt x="1133224" y="2600"/>
                    <a:pt x="1188833" y="20146"/>
                  </a:cubicBezTo>
                  <a:lnTo>
                    <a:pt x="1269119" y="54522"/>
                  </a:lnTo>
                  <a:cubicBezTo>
                    <a:pt x="1269103" y="54532"/>
                    <a:pt x="1269087" y="54541"/>
                    <a:pt x="1269071" y="54551"/>
                  </a:cubicBezTo>
                  <a:cubicBezTo>
                    <a:pt x="1263945" y="51987"/>
                    <a:pt x="1148605" y="187865"/>
                    <a:pt x="1122973" y="277596"/>
                  </a:cubicBezTo>
                  <a:cubicBezTo>
                    <a:pt x="1030701" y="603190"/>
                    <a:pt x="1258819" y="951858"/>
                    <a:pt x="1627907" y="1056971"/>
                  </a:cubicBezTo>
                  <a:cubicBezTo>
                    <a:pt x="1712490" y="1080045"/>
                    <a:pt x="1797073" y="1088698"/>
                    <a:pt x="1878412" y="1085092"/>
                  </a:cubicBezTo>
                  <a:lnTo>
                    <a:pt x="1940535" y="1079192"/>
                  </a:lnTo>
                  <a:lnTo>
                    <a:pt x="1858809" y="1151642"/>
                  </a:lnTo>
                  <a:cubicBezTo>
                    <a:pt x="1763926" y="1259338"/>
                    <a:pt x="1715203" y="1395241"/>
                    <a:pt x="1715203" y="1543965"/>
                  </a:cubicBezTo>
                  <a:cubicBezTo>
                    <a:pt x="1699816" y="1538837"/>
                    <a:pt x="1681865" y="1536273"/>
                    <a:pt x="1666479" y="1531144"/>
                  </a:cubicBezTo>
                  <a:cubicBezTo>
                    <a:pt x="1328299" y="1449410"/>
                    <a:pt x="997130" y="1486872"/>
                    <a:pt x="739964" y="1611601"/>
                  </a:cubicBezTo>
                  <a:lnTo>
                    <a:pt x="733019" y="1615678"/>
                  </a:lnTo>
                  <a:lnTo>
                    <a:pt x="742011" y="1569837"/>
                  </a:lnTo>
                  <a:cubicBezTo>
                    <a:pt x="744745" y="1545372"/>
                    <a:pt x="745466" y="1519616"/>
                    <a:pt x="743543" y="1492698"/>
                  </a:cubicBezTo>
                  <a:cubicBezTo>
                    <a:pt x="738415" y="1408098"/>
                    <a:pt x="725595" y="1326062"/>
                    <a:pt x="689699" y="1256843"/>
                  </a:cubicBezTo>
                  <a:cubicBezTo>
                    <a:pt x="784568" y="1151734"/>
                    <a:pt x="782004" y="987662"/>
                    <a:pt x="682006" y="885116"/>
                  </a:cubicBezTo>
                  <a:cubicBezTo>
                    <a:pt x="594829" y="795389"/>
                    <a:pt x="464062" y="777444"/>
                    <a:pt x="361500" y="831280"/>
                  </a:cubicBezTo>
                  <a:cubicBezTo>
                    <a:pt x="284579" y="754371"/>
                    <a:pt x="179453" y="705662"/>
                    <a:pt x="61507" y="705662"/>
                  </a:cubicBezTo>
                  <a:cubicBezTo>
                    <a:pt x="46123" y="705662"/>
                    <a:pt x="19200" y="709988"/>
                    <a:pt x="6701" y="713233"/>
                  </a:cubicBezTo>
                  <a:lnTo>
                    <a:pt x="0" y="715904"/>
                  </a:lnTo>
                  <a:lnTo>
                    <a:pt x="21970" y="608104"/>
                  </a:lnTo>
                  <a:cubicBezTo>
                    <a:pt x="56225" y="500663"/>
                    <a:pt x="126898" y="396828"/>
                    <a:pt x="230744" y="316068"/>
                  </a:cubicBezTo>
                  <a:cubicBezTo>
                    <a:pt x="376897" y="200695"/>
                    <a:pt x="551255" y="157110"/>
                    <a:pt x="699973" y="187876"/>
                  </a:cubicBezTo>
                  <a:cubicBezTo>
                    <a:pt x="751254" y="113525"/>
                    <a:pt x="830741" y="51993"/>
                    <a:pt x="925613" y="21227"/>
                  </a:cubicBezTo>
                  <a:cubicBezTo>
                    <a:pt x="955100" y="11613"/>
                    <a:pt x="984908" y="5364"/>
                    <a:pt x="1014635" y="2279"/>
                  </a:cubicBezTo>
                  <a:close/>
                </a:path>
              </a:pathLst>
            </a:custGeom>
            <a:solidFill>
              <a:srgbClr val="FFCC4C"/>
            </a:solidFill>
            <a:ln w="38100">
              <a:solidFill>
                <a:srgbClr val="D3D3D3"/>
              </a:solidFill>
            </a:ln>
          </p:spPr>
          <p:txBody>
            <a:bodyPr vert="horz" wrap="square" lIns="91440" tIns="45720" rIns="91440" bIns="45720" numCol="1" anchor="t" anchorCtr="0" compatLnSpc="1">
              <a:prstTxWarp prst="textNoShape">
                <a:avLst/>
              </a:prstTxWarp>
              <a:noAutofit/>
            </a:bodyPr>
            <a:lstStyle/>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r>
                <a:rPr lang="en-GB" sz="1800" b="1" kern="1200" dirty="0">
                  <a:solidFill>
                    <a:prstClr val="black"/>
                  </a:solidFill>
                  <a:latin typeface="Arial" panose="020B0604020202020204" pitchFamily="34" charset="0"/>
                  <a:ea typeface="+mn-ea"/>
                  <a:cs typeface="Arial" panose="020B0604020202020204" pitchFamily="34" charset="0"/>
                </a:rPr>
                <a:t>  </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reeform: Shape 11">
              <a:extLst>
                <a:ext uri="{FF2B5EF4-FFF2-40B4-BE49-F238E27FC236}">
                  <a16:creationId xmlns:a16="http://schemas.microsoft.com/office/drawing/2014/main" id="{385E8454-7F54-4E1B-B31D-6C6499F5A6BD}"/>
                </a:ext>
              </a:extLst>
            </p:cNvPr>
            <p:cNvSpPr>
              <a:spLocks/>
            </p:cNvSpPr>
            <p:nvPr/>
          </p:nvSpPr>
          <p:spPr bwMode="auto">
            <a:xfrm>
              <a:off x="5862533" y="2210920"/>
              <a:ext cx="1818240" cy="1962684"/>
            </a:xfrm>
            <a:custGeom>
              <a:avLst/>
              <a:gdLst>
                <a:gd name="connsiteX0" fmla="*/ 605613 w 1818241"/>
                <a:gd name="connsiteY0" fmla="*/ 287 h 1962683"/>
                <a:gd name="connsiteX1" fmla="*/ 786873 w 1818241"/>
                <a:gd name="connsiteY1" fmla="*/ 21438 h 1962683"/>
                <a:gd name="connsiteX2" fmla="*/ 1363574 w 1818241"/>
                <a:gd name="connsiteY2" fmla="*/ 570077 h 1962683"/>
                <a:gd name="connsiteX3" fmla="*/ 1768546 w 1818241"/>
                <a:gd name="connsiteY3" fmla="*/ 905926 h 1962683"/>
                <a:gd name="connsiteX4" fmla="*/ 1813080 w 1818241"/>
                <a:gd name="connsiteY4" fmla="*/ 1215817 h 1962683"/>
                <a:gd name="connsiteX5" fmla="*/ 1809826 w 1818241"/>
                <a:gd name="connsiteY5" fmla="*/ 1231027 h 1962683"/>
                <a:gd name="connsiteX6" fmla="*/ 1805511 w 1818241"/>
                <a:gd name="connsiteY6" fmla="*/ 1251190 h 1962683"/>
                <a:gd name="connsiteX7" fmla="*/ 1794891 w 1818241"/>
                <a:gd name="connsiteY7" fmla="*/ 1295159 h 1962683"/>
                <a:gd name="connsiteX8" fmla="*/ 1787075 w 1818241"/>
                <a:gd name="connsiteY8" fmla="*/ 1315982 h 1962683"/>
                <a:gd name="connsiteX9" fmla="*/ 1769073 w 1818241"/>
                <a:gd name="connsiteY9" fmla="*/ 1360854 h 1962683"/>
                <a:gd name="connsiteX10" fmla="*/ 1767039 w 1818241"/>
                <a:gd name="connsiteY10" fmla="*/ 1364448 h 1962683"/>
                <a:gd name="connsiteX11" fmla="*/ 1735658 w 1818241"/>
                <a:gd name="connsiteY11" fmla="*/ 1418482 h 1962683"/>
                <a:gd name="connsiteX12" fmla="*/ 1725911 w 1818241"/>
                <a:gd name="connsiteY12" fmla="*/ 1430759 h 1962683"/>
                <a:gd name="connsiteX13" fmla="*/ 1694216 w 1818241"/>
                <a:gd name="connsiteY13" fmla="*/ 1469948 h 1962683"/>
                <a:gd name="connsiteX14" fmla="*/ 1768546 w 1818241"/>
                <a:gd name="connsiteY14" fmla="*/ 1590443 h 1962683"/>
                <a:gd name="connsiteX15" fmla="*/ 1777169 w 1818241"/>
                <a:gd name="connsiteY15" fmla="*/ 1616318 h 1962683"/>
                <a:gd name="connsiteX16" fmla="*/ 1793793 w 1818241"/>
                <a:gd name="connsiteY16" fmla="*/ 1671059 h 1962683"/>
                <a:gd name="connsiteX17" fmla="*/ 1802607 w 1818241"/>
                <a:gd name="connsiteY17" fmla="*/ 1725346 h 1962683"/>
                <a:gd name="connsiteX18" fmla="*/ 1803607 w 1818241"/>
                <a:gd name="connsiteY18" fmla="*/ 1737986 h 1962683"/>
                <a:gd name="connsiteX19" fmla="*/ 1798463 w 1818241"/>
                <a:gd name="connsiteY19" fmla="*/ 1746796 h 1962683"/>
                <a:gd name="connsiteX20" fmla="*/ 1440467 w 1818241"/>
                <a:gd name="connsiteY20" fmla="*/ 1962185 h 1962683"/>
                <a:gd name="connsiteX21" fmla="*/ 1181593 w 1818241"/>
                <a:gd name="connsiteY21" fmla="*/ 1680174 h 1962683"/>
                <a:gd name="connsiteX22" fmla="*/ 968854 w 1818241"/>
                <a:gd name="connsiteY22" fmla="*/ 1544296 h 1962683"/>
                <a:gd name="connsiteX23" fmla="*/ 856077 w 1818241"/>
                <a:gd name="connsiteY23" fmla="*/ 1144353 h 1962683"/>
                <a:gd name="connsiteX24" fmla="*/ 838064 w 1818241"/>
                <a:gd name="connsiteY24" fmla="*/ 1146064 h 1962683"/>
                <a:gd name="connsiteX25" fmla="*/ 775939 w 1818241"/>
                <a:gd name="connsiteY25" fmla="*/ 1151964 h 1962683"/>
                <a:gd name="connsiteX26" fmla="*/ 525435 w 1818241"/>
                <a:gd name="connsiteY26" fmla="*/ 1123843 h 1962683"/>
                <a:gd name="connsiteX27" fmla="*/ 20501 w 1818241"/>
                <a:gd name="connsiteY27" fmla="*/ 344468 h 1962683"/>
                <a:gd name="connsiteX28" fmla="*/ 166599 w 1818241"/>
                <a:gd name="connsiteY28" fmla="*/ 121423 h 1962683"/>
                <a:gd name="connsiteX29" fmla="*/ 605613 w 1818241"/>
                <a:gd name="connsiteY29" fmla="*/ 287 h 196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8241" h="1962683">
                  <a:moveTo>
                    <a:pt x="605613" y="287"/>
                  </a:moveTo>
                  <a:cubicBezTo>
                    <a:pt x="664484" y="1729"/>
                    <a:pt x="725358" y="8619"/>
                    <a:pt x="786873" y="21438"/>
                  </a:cubicBezTo>
                  <a:cubicBezTo>
                    <a:pt x="1145709" y="95786"/>
                    <a:pt x="1396894" y="339341"/>
                    <a:pt x="1363574" y="570077"/>
                  </a:cubicBezTo>
                  <a:cubicBezTo>
                    <a:pt x="1530176" y="593151"/>
                    <a:pt x="1689090" y="716210"/>
                    <a:pt x="1768546" y="905926"/>
                  </a:cubicBezTo>
                  <a:cubicBezTo>
                    <a:pt x="1813401" y="1009758"/>
                    <a:pt x="1826857" y="1117434"/>
                    <a:pt x="1813080" y="1215817"/>
                  </a:cubicBezTo>
                  <a:lnTo>
                    <a:pt x="1809826" y="1231027"/>
                  </a:lnTo>
                  <a:lnTo>
                    <a:pt x="1805511" y="1251190"/>
                  </a:lnTo>
                  <a:lnTo>
                    <a:pt x="1794891" y="1295159"/>
                  </a:lnTo>
                  <a:lnTo>
                    <a:pt x="1787075" y="1315982"/>
                  </a:lnTo>
                  <a:lnTo>
                    <a:pt x="1769073" y="1360854"/>
                  </a:lnTo>
                  <a:lnTo>
                    <a:pt x="1767039" y="1364448"/>
                  </a:lnTo>
                  <a:lnTo>
                    <a:pt x="1735658" y="1418482"/>
                  </a:lnTo>
                  <a:lnTo>
                    <a:pt x="1725911" y="1430759"/>
                  </a:lnTo>
                  <a:lnTo>
                    <a:pt x="1694216" y="1469948"/>
                  </a:lnTo>
                  <a:cubicBezTo>
                    <a:pt x="1724973" y="1505840"/>
                    <a:pt x="1748041" y="1544296"/>
                    <a:pt x="1768546" y="1590443"/>
                  </a:cubicBezTo>
                  <a:lnTo>
                    <a:pt x="1777169" y="1616318"/>
                  </a:lnTo>
                  <a:lnTo>
                    <a:pt x="1793793" y="1671059"/>
                  </a:lnTo>
                  <a:lnTo>
                    <a:pt x="1802607" y="1725346"/>
                  </a:lnTo>
                  <a:lnTo>
                    <a:pt x="1803607" y="1737986"/>
                  </a:lnTo>
                  <a:lnTo>
                    <a:pt x="1798463" y="1746796"/>
                  </a:lnTo>
                  <a:cubicBezTo>
                    <a:pt x="1776596" y="1792257"/>
                    <a:pt x="1693895" y="1973401"/>
                    <a:pt x="1440467" y="1962185"/>
                  </a:cubicBezTo>
                  <a:cubicBezTo>
                    <a:pt x="1271302" y="1954493"/>
                    <a:pt x="1161088" y="1841689"/>
                    <a:pt x="1181593" y="1680174"/>
                  </a:cubicBezTo>
                  <a:cubicBezTo>
                    <a:pt x="1099573" y="1654536"/>
                    <a:pt x="1025243" y="1608389"/>
                    <a:pt x="968854" y="1544296"/>
                  </a:cubicBezTo>
                  <a:cubicBezTo>
                    <a:pt x="871456" y="1434055"/>
                    <a:pt x="835572" y="1290486"/>
                    <a:pt x="856077" y="1144353"/>
                  </a:cubicBezTo>
                  <a:lnTo>
                    <a:pt x="838064" y="1146064"/>
                  </a:lnTo>
                  <a:lnTo>
                    <a:pt x="775939" y="1151964"/>
                  </a:lnTo>
                  <a:cubicBezTo>
                    <a:pt x="694601" y="1155570"/>
                    <a:pt x="610018" y="1146917"/>
                    <a:pt x="525435" y="1123843"/>
                  </a:cubicBezTo>
                  <a:cubicBezTo>
                    <a:pt x="156347" y="1018730"/>
                    <a:pt x="-71771" y="670063"/>
                    <a:pt x="20501" y="344468"/>
                  </a:cubicBezTo>
                  <a:cubicBezTo>
                    <a:pt x="46133" y="254738"/>
                    <a:pt x="161473" y="118860"/>
                    <a:pt x="166599" y="121423"/>
                  </a:cubicBezTo>
                  <a:cubicBezTo>
                    <a:pt x="270405" y="40666"/>
                    <a:pt x="428998" y="-4039"/>
                    <a:pt x="605613" y="287"/>
                  </a:cubicBezTo>
                  <a:close/>
                </a:path>
              </a:pathLst>
            </a:custGeom>
            <a:solidFill>
              <a:schemeClr val="tx1">
                <a:lumMod val="50000"/>
              </a:schemeClr>
            </a:solidFill>
            <a:ln w="38100">
              <a:solidFill>
                <a:srgbClr val="D3D3D3"/>
              </a:solidFill>
            </a:ln>
          </p:spPr>
          <p:txBody>
            <a:bodyPr vert="horz" wrap="square" lIns="91440" tIns="45720" rIns="91440" bIns="45720" numCol="1" anchor="t" anchorCtr="0" compatLnSpc="1">
              <a:prstTxWarp prst="textNoShape">
                <a:avLst/>
              </a:prstTxWarp>
              <a:noAutofit/>
            </a:bodyPr>
            <a:lstStyle/>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Shape 12">
              <a:extLst>
                <a:ext uri="{FF2B5EF4-FFF2-40B4-BE49-F238E27FC236}">
                  <a16:creationId xmlns:a16="http://schemas.microsoft.com/office/drawing/2014/main" id="{BBF1A1FA-1378-4F71-9ECD-B14951209E85}"/>
                </a:ext>
              </a:extLst>
            </p:cNvPr>
            <p:cNvSpPr>
              <a:spLocks/>
            </p:cNvSpPr>
            <p:nvPr/>
          </p:nvSpPr>
          <p:spPr bwMode="auto">
            <a:xfrm>
              <a:off x="5131517" y="3219720"/>
              <a:ext cx="2539036" cy="1989059"/>
            </a:xfrm>
            <a:custGeom>
              <a:avLst/>
              <a:gdLst>
                <a:gd name="connsiteX0" fmla="*/ 1587093 w 2539038"/>
                <a:gd name="connsiteY0" fmla="*/ 0 h 1674225"/>
                <a:gd name="connsiteX1" fmla="*/ 1699870 w 2539038"/>
                <a:gd name="connsiteY1" fmla="*/ 399943 h 1674225"/>
                <a:gd name="connsiteX2" fmla="*/ 1912609 w 2539038"/>
                <a:gd name="connsiteY2" fmla="*/ 535821 h 1674225"/>
                <a:gd name="connsiteX3" fmla="*/ 2171483 w 2539038"/>
                <a:gd name="connsiteY3" fmla="*/ 817832 h 1674225"/>
                <a:gd name="connsiteX4" fmla="*/ 2529479 w 2539038"/>
                <a:gd name="connsiteY4" fmla="*/ 602443 h 1674225"/>
                <a:gd name="connsiteX5" fmla="*/ 2534623 w 2539038"/>
                <a:gd name="connsiteY5" fmla="*/ 593633 h 1674225"/>
                <a:gd name="connsiteX6" fmla="*/ 2539038 w 2539038"/>
                <a:gd name="connsiteY6" fmla="*/ 649425 h 1674225"/>
                <a:gd name="connsiteX7" fmla="*/ 2187434 w 2539038"/>
                <a:gd name="connsiteY7" fmla="*/ 1143435 h 1674225"/>
                <a:gd name="connsiteX8" fmla="*/ 1677119 w 2539038"/>
                <a:gd name="connsiteY8" fmla="*/ 1115228 h 1674225"/>
                <a:gd name="connsiteX9" fmla="*/ 1674554 w 2539038"/>
                <a:gd name="connsiteY9" fmla="*/ 1135742 h 1674225"/>
                <a:gd name="connsiteX10" fmla="*/ 2007926 w 2539038"/>
                <a:gd name="connsiteY10" fmla="*/ 1584478 h 1674225"/>
                <a:gd name="connsiteX11" fmla="*/ 2010491 w 2539038"/>
                <a:gd name="connsiteY11" fmla="*/ 1587042 h 1674225"/>
                <a:gd name="connsiteX12" fmla="*/ 1915608 w 2539038"/>
                <a:gd name="connsiteY12" fmla="*/ 1674225 h 1674225"/>
                <a:gd name="connsiteX13" fmla="*/ 1377084 w 2539038"/>
                <a:gd name="connsiteY13" fmla="*/ 1274209 h 1674225"/>
                <a:gd name="connsiteX14" fmla="*/ 1320667 w 2539038"/>
                <a:gd name="connsiteY14" fmla="*/ 1135742 h 1674225"/>
                <a:gd name="connsiteX15" fmla="*/ 994988 w 2539038"/>
                <a:gd name="connsiteY15" fmla="*/ 1053687 h 1674225"/>
                <a:gd name="connsiteX16" fmla="*/ 966780 w 2539038"/>
                <a:gd name="connsiteY16" fmla="*/ 1066508 h 1674225"/>
                <a:gd name="connsiteX17" fmla="*/ 246183 w 2539038"/>
                <a:gd name="connsiteY17" fmla="*/ 807524 h 1674225"/>
                <a:gd name="connsiteX18" fmla="*/ 233361 w 2539038"/>
                <a:gd name="connsiteY18" fmla="*/ 771625 h 1674225"/>
                <a:gd name="connsiteX19" fmla="*/ 169251 w 2539038"/>
                <a:gd name="connsiteY19" fmla="*/ 802395 h 1674225"/>
                <a:gd name="connsiteX20" fmla="*/ 0 w 2539038"/>
                <a:gd name="connsiteY20" fmla="*/ 845987 h 1674225"/>
                <a:gd name="connsiteX21" fmla="*/ 1295023 w 2539038"/>
                <a:gd name="connsiteY21" fmla="*/ 453663 h 1674225"/>
                <a:gd name="connsiteX22" fmla="*/ 1343747 w 2539038"/>
                <a:gd name="connsiteY22" fmla="*/ 466484 h 1674225"/>
                <a:gd name="connsiteX23" fmla="*/ 1487353 w 2539038"/>
                <a:gd name="connsiteY23" fmla="*/ 74161 h 1674225"/>
                <a:gd name="connsiteX24" fmla="*/ 1569080 w 2539038"/>
                <a:gd name="connsiteY24" fmla="*/ 1711 h 1674225"/>
                <a:gd name="connsiteX25" fmla="*/ 1587093 w 2539038"/>
                <a:gd name="connsiteY25" fmla="*/ 0 h 16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39038" h="1674225">
                  <a:moveTo>
                    <a:pt x="1587093" y="0"/>
                  </a:moveTo>
                  <a:cubicBezTo>
                    <a:pt x="1566588" y="146133"/>
                    <a:pt x="1602472" y="289702"/>
                    <a:pt x="1699870" y="399943"/>
                  </a:cubicBezTo>
                  <a:cubicBezTo>
                    <a:pt x="1756259" y="464036"/>
                    <a:pt x="1830589" y="510183"/>
                    <a:pt x="1912609" y="535821"/>
                  </a:cubicBezTo>
                  <a:cubicBezTo>
                    <a:pt x="1892104" y="697336"/>
                    <a:pt x="2002318" y="810140"/>
                    <a:pt x="2171483" y="817832"/>
                  </a:cubicBezTo>
                  <a:cubicBezTo>
                    <a:pt x="2424911" y="829048"/>
                    <a:pt x="2507612" y="647904"/>
                    <a:pt x="2529479" y="602443"/>
                  </a:cubicBezTo>
                  <a:lnTo>
                    <a:pt x="2534623" y="593633"/>
                  </a:lnTo>
                  <a:lnTo>
                    <a:pt x="2539038" y="649425"/>
                  </a:lnTo>
                  <a:cubicBezTo>
                    <a:pt x="2533629" y="854481"/>
                    <a:pt x="2400921" y="1053047"/>
                    <a:pt x="2187434" y="1143435"/>
                  </a:cubicBezTo>
                  <a:cubicBezTo>
                    <a:pt x="2013055" y="1217797"/>
                    <a:pt x="1823290" y="1202411"/>
                    <a:pt x="1677119" y="1115228"/>
                  </a:cubicBezTo>
                  <a:cubicBezTo>
                    <a:pt x="1674554" y="1122921"/>
                    <a:pt x="1674554" y="1128049"/>
                    <a:pt x="1674554" y="1135742"/>
                  </a:cubicBezTo>
                  <a:cubicBezTo>
                    <a:pt x="1674554" y="1346007"/>
                    <a:pt x="1815596" y="1525501"/>
                    <a:pt x="2007926" y="1584478"/>
                  </a:cubicBezTo>
                  <a:cubicBezTo>
                    <a:pt x="2007926" y="1584478"/>
                    <a:pt x="2010491" y="1587042"/>
                    <a:pt x="2010491" y="1587042"/>
                  </a:cubicBezTo>
                  <a:cubicBezTo>
                    <a:pt x="2010491" y="1587042"/>
                    <a:pt x="2010491" y="1587042"/>
                    <a:pt x="1915608" y="1674225"/>
                  </a:cubicBezTo>
                  <a:cubicBezTo>
                    <a:pt x="1705327" y="1646019"/>
                    <a:pt x="1497611" y="1502423"/>
                    <a:pt x="1377084" y="1274209"/>
                  </a:cubicBezTo>
                  <a:cubicBezTo>
                    <a:pt x="1354004" y="1230618"/>
                    <a:pt x="1336053" y="1184462"/>
                    <a:pt x="1320667" y="1135742"/>
                  </a:cubicBezTo>
                  <a:cubicBezTo>
                    <a:pt x="1200140" y="1174205"/>
                    <a:pt x="1071920" y="1138306"/>
                    <a:pt x="994988" y="1053687"/>
                  </a:cubicBezTo>
                  <a:cubicBezTo>
                    <a:pt x="984730" y="1058816"/>
                    <a:pt x="974473" y="1063944"/>
                    <a:pt x="966780" y="1066508"/>
                  </a:cubicBezTo>
                  <a:cubicBezTo>
                    <a:pt x="682131" y="1187026"/>
                    <a:pt x="359016" y="1071637"/>
                    <a:pt x="246183" y="807524"/>
                  </a:cubicBezTo>
                  <a:cubicBezTo>
                    <a:pt x="241054" y="794703"/>
                    <a:pt x="238490" y="781882"/>
                    <a:pt x="233361" y="771625"/>
                  </a:cubicBezTo>
                  <a:cubicBezTo>
                    <a:pt x="212846" y="781882"/>
                    <a:pt x="189766" y="792138"/>
                    <a:pt x="169251" y="802395"/>
                  </a:cubicBezTo>
                  <a:cubicBezTo>
                    <a:pt x="112834" y="825473"/>
                    <a:pt x="56417" y="840858"/>
                    <a:pt x="0" y="845987"/>
                  </a:cubicBezTo>
                  <a:cubicBezTo>
                    <a:pt x="230796" y="497255"/>
                    <a:pt x="753934" y="322889"/>
                    <a:pt x="1295023" y="453663"/>
                  </a:cubicBezTo>
                  <a:cubicBezTo>
                    <a:pt x="1310409" y="458792"/>
                    <a:pt x="1328360" y="461356"/>
                    <a:pt x="1343747" y="466484"/>
                  </a:cubicBezTo>
                  <a:cubicBezTo>
                    <a:pt x="1343747" y="317760"/>
                    <a:pt x="1392470" y="181857"/>
                    <a:pt x="1487353" y="74161"/>
                  </a:cubicBezTo>
                  <a:lnTo>
                    <a:pt x="1569080" y="1711"/>
                  </a:lnTo>
                  <a:lnTo>
                    <a:pt x="1587093" y="0"/>
                  </a:lnTo>
                  <a:close/>
                </a:path>
              </a:pathLst>
            </a:custGeom>
            <a:solidFill>
              <a:srgbClr val="05ACC7"/>
            </a:solidFill>
            <a:ln w="38100">
              <a:solidFill>
                <a:srgbClr val="D3D3D3"/>
              </a:solidFill>
            </a:ln>
          </p:spPr>
          <p:txBody>
            <a:bodyPr vert="horz" wrap="square" lIns="91440" tIns="45720" rIns="91440" bIns="45720" numCol="1" anchor="t" anchorCtr="0" compatLnSpc="1">
              <a:prstTxWarp prst="textNoShape">
                <a:avLst/>
              </a:prstTxWarp>
              <a:noAutofit/>
            </a:bodyPr>
            <a:lstStyle/>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endParaRPr lang="en-GB" sz="1800" b="1" kern="1200" dirty="0">
                <a:solidFill>
                  <a:prstClr val="black"/>
                </a:solidFill>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 name="Freeform 10">
              <a:extLst>
                <a:ext uri="{FF2B5EF4-FFF2-40B4-BE49-F238E27FC236}">
                  <a16:creationId xmlns:a16="http://schemas.microsoft.com/office/drawing/2014/main" id="{160F81EF-40EF-41F5-AC70-2FE523A28D41}"/>
                </a:ext>
              </a:extLst>
            </p:cNvPr>
            <p:cNvSpPr>
              <a:spLocks/>
            </p:cNvSpPr>
            <p:nvPr/>
          </p:nvSpPr>
          <p:spPr bwMode="auto">
            <a:xfrm>
              <a:off x="4395118" y="2869723"/>
              <a:ext cx="1134255" cy="1517228"/>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rgbClr val="92D050"/>
            </a:solidFill>
            <a:ln w="38100">
              <a:solidFill>
                <a:srgbClr val="D3D3D3"/>
              </a:solidFill>
            </a:ln>
          </p:spPr>
          <p:txBody>
            <a:bodyPr vert="horz" wrap="square" lIns="91440" tIns="45720" rIns="91440" bIns="45720" numCol="1" anchor="t" anchorCtr="0" compatLnSpc="1">
              <a:prstTxWarp prst="textNoShape">
                <a:avLst/>
              </a:prstTxWarp>
            </a:bodyPr>
            <a:lstStyle/>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Freeform: Shape 14">
              <a:extLst>
                <a:ext uri="{FF2B5EF4-FFF2-40B4-BE49-F238E27FC236}">
                  <a16:creationId xmlns:a16="http://schemas.microsoft.com/office/drawing/2014/main" id="{A69C6B93-E1F1-412E-BF68-4B1E48EED16C}"/>
                </a:ext>
              </a:extLst>
            </p:cNvPr>
            <p:cNvSpPr>
              <a:spLocks/>
            </p:cNvSpPr>
            <p:nvPr/>
          </p:nvSpPr>
          <p:spPr bwMode="auto">
            <a:xfrm>
              <a:off x="4728162" y="2277792"/>
              <a:ext cx="1972434" cy="1615678"/>
            </a:xfrm>
            <a:custGeom>
              <a:avLst/>
              <a:gdLst>
                <a:gd name="connsiteX0" fmla="*/ 2246662 w 2382017"/>
                <a:gd name="connsiteY0" fmla="*/ 2596804 h 2751705"/>
                <a:gd name="connsiteX1" fmla="*/ 2309917 w 2382017"/>
                <a:gd name="connsiteY1" fmla="*/ 2634385 h 2751705"/>
                <a:gd name="connsiteX2" fmla="*/ 2379453 w 2382017"/>
                <a:gd name="connsiteY2" fmla="*/ 2661971 h 2751705"/>
                <a:gd name="connsiteX3" fmla="*/ 2382017 w 2382017"/>
                <a:gd name="connsiteY3" fmla="*/ 2664535 h 2751705"/>
                <a:gd name="connsiteX4" fmla="*/ 2287146 w 2382017"/>
                <a:gd name="connsiteY4" fmla="*/ 2751705 h 2751705"/>
                <a:gd name="connsiteX5" fmla="*/ 2287080 w 2382017"/>
                <a:gd name="connsiteY5" fmla="*/ 2751692 h 2751705"/>
                <a:gd name="connsiteX6" fmla="*/ 2318383 w 2382017"/>
                <a:gd name="connsiteY6" fmla="*/ 2722929 h 2751705"/>
                <a:gd name="connsiteX7" fmla="*/ 2381947 w 2382017"/>
                <a:gd name="connsiteY7" fmla="*/ 2664523 h 2751705"/>
                <a:gd name="connsiteX8" fmla="*/ 2379382 w 2382017"/>
                <a:gd name="connsiteY8" fmla="*/ 2661959 h 2751705"/>
                <a:gd name="connsiteX9" fmla="*/ 2309838 w 2382017"/>
                <a:gd name="connsiteY9" fmla="*/ 2634369 h 2751705"/>
                <a:gd name="connsiteX10" fmla="*/ 2246633 w 2382017"/>
                <a:gd name="connsiteY10" fmla="*/ 2596816 h 2751705"/>
                <a:gd name="connsiteX11" fmla="*/ 1304981 w 2382017"/>
                <a:gd name="connsiteY11" fmla="*/ 30851 h 2751705"/>
                <a:gd name="connsiteX12" fmla="*/ 1305449 w 2382017"/>
                <a:gd name="connsiteY12" fmla="*/ 32279 h 2751705"/>
                <a:gd name="connsiteX13" fmla="*/ 1270903 w 2382017"/>
                <a:gd name="connsiteY13" fmla="*/ 53430 h 2751705"/>
                <a:gd name="connsiteX14" fmla="*/ 1014635 w 2382017"/>
                <a:gd name="connsiteY14" fmla="*/ 2279 h 2751705"/>
                <a:gd name="connsiteX15" fmla="*/ 1188833 w 2382017"/>
                <a:gd name="connsiteY15" fmla="*/ 20146 h 2751705"/>
                <a:gd name="connsiteX16" fmla="*/ 1269119 w 2382017"/>
                <a:gd name="connsiteY16" fmla="*/ 54522 h 2751705"/>
                <a:gd name="connsiteX17" fmla="*/ 1269071 w 2382017"/>
                <a:gd name="connsiteY17" fmla="*/ 54551 h 2751705"/>
                <a:gd name="connsiteX18" fmla="*/ 1122973 w 2382017"/>
                <a:gd name="connsiteY18" fmla="*/ 277596 h 2751705"/>
                <a:gd name="connsiteX19" fmla="*/ 1627907 w 2382017"/>
                <a:gd name="connsiteY19" fmla="*/ 1056971 h 2751705"/>
                <a:gd name="connsiteX20" fmla="*/ 1878412 w 2382017"/>
                <a:gd name="connsiteY20" fmla="*/ 1085092 h 2751705"/>
                <a:gd name="connsiteX21" fmla="*/ 1940535 w 2382017"/>
                <a:gd name="connsiteY21" fmla="*/ 1079192 h 2751705"/>
                <a:gd name="connsiteX22" fmla="*/ 1858809 w 2382017"/>
                <a:gd name="connsiteY22" fmla="*/ 1151642 h 2751705"/>
                <a:gd name="connsiteX23" fmla="*/ 1715203 w 2382017"/>
                <a:gd name="connsiteY23" fmla="*/ 1543965 h 2751705"/>
                <a:gd name="connsiteX24" fmla="*/ 1666479 w 2382017"/>
                <a:gd name="connsiteY24" fmla="*/ 1531144 h 2751705"/>
                <a:gd name="connsiteX25" fmla="*/ 739964 w 2382017"/>
                <a:gd name="connsiteY25" fmla="*/ 1611601 h 2751705"/>
                <a:gd name="connsiteX26" fmla="*/ 733019 w 2382017"/>
                <a:gd name="connsiteY26" fmla="*/ 1615678 h 2751705"/>
                <a:gd name="connsiteX27" fmla="*/ 742011 w 2382017"/>
                <a:gd name="connsiteY27" fmla="*/ 1569837 h 2751705"/>
                <a:gd name="connsiteX28" fmla="*/ 743543 w 2382017"/>
                <a:gd name="connsiteY28" fmla="*/ 1492698 h 2751705"/>
                <a:gd name="connsiteX29" fmla="*/ 689699 w 2382017"/>
                <a:gd name="connsiteY29" fmla="*/ 1256843 h 2751705"/>
                <a:gd name="connsiteX30" fmla="*/ 682006 w 2382017"/>
                <a:gd name="connsiteY30" fmla="*/ 885116 h 2751705"/>
                <a:gd name="connsiteX31" fmla="*/ 361500 w 2382017"/>
                <a:gd name="connsiteY31" fmla="*/ 831280 h 2751705"/>
                <a:gd name="connsiteX32" fmla="*/ 61507 w 2382017"/>
                <a:gd name="connsiteY32" fmla="*/ 705662 h 2751705"/>
                <a:gd name="connsiteX33" fmla="*/ 6701 w 2382017"/>
                <a:gd name="connsiteY33" fmla="*/ 713233 h 2751705"/>
                <a:gd name="connsiteX34" fmla="*/ 0 w 2382017"/>
                <a:gd name="connsiteY34" fmla="*/ 715904 h 2751705"/>
                <a:gd name="connsiteX35" fmla="*/ 21970 w 2382017"/>
                <a:gd name="connsiteY35" fmla="*/ 608104 h 2751705"/>
                <a:gd name="connsiteX36" fmla="*/ 230744 w 2382017"/>
                <a:gd name="connsiteY36" fmla="*/ 316068 h 2751705"/>
                <a:gd name="connsiteX37" fmla="*/ 699973 w 2382017"/>
                <a:gd name="connsiteY37" fmla="*/ 187876 h 2751705"/>
                <a:gd name="connsiteX38" fmla="*/ 925613 w 2382017"/>
                <a:gd name="connsiteY38" fmla="*/ 21227 h 2751705"/>
                <a:gd name="connsiteX39" fmla="*/ 1014635 w 2382017"/>
                <a:gd name="connsiteY39" fmla="*/ 2279 h 2751705"/>
                <a:gd name="connsiteX0" fmla="*/ 2246662 w 2382017"/>
                <a:gd name="connsiteY0" fmla="*/ 2596804 h 2751705"/>
                <a:gd name="connsiteX1" fmla="*/ 2309917 w 2382017"/>
                <a:gd name="connsiteY1" fmla="*/ 2634385 h 2751705"/>
                <a:gd name="connsiteX2" fmla="*/ 2379453 w 2382017"/>
                <a:gd name="connsiteY2" fmla="*/ 2661971 h 2751705"/>
                <a:gd name="connsiteX3" fmla="*/ 2382017 w 2382017"/>
                <a:gd name="connsiteY3" fmla="*/ 2664535 h 2751705"/>
                <a:gd name="connsiteX4" fmla="*/ 2287146 w 2382017"/>
                <a:gd name="connsiteY4" fmla="*/ 2751705 h 2751705"/>
                <a:gd name="connsiteX5" fmla="*/ 2318383 w 2382017"/>
                <a:gd name="connsiteY5" fmla="*/ 2722929 h 2751705"/>
                <a:gd name="connsiteX6" fmla="*/ 2381947 w 2382017"/>
                <a:gd name="connsiteY6" fmla="*/ 2664523 h 2751705"/>
                <a:gd name="connsiteX7" fmla="*/ 2379382 w 2382017"/>
                <a:gd name="connsiteY7" fmla="*/ 2661959 h 2751705"/>
                <a:gd name="connsiteX8" fmla="*/ 2309838 w 2382017"/>
                <a:gd name="connsiteY8" fmla="*/ 2634369 h 2751705"/>
                <a:gd name="connsiteX9" fmla="*/ 2246633 w 2382017"/>
                <a:gd name="connsiteY9" fmla="*/ 2596816 h 2751705"/>
                <a:gd name="connsiteX10" fmla="*/ 2246662 w 2382017"/>
                <a:gd name="connsiteY10" fmla="*/ 2596804 h 2751705"/>
                <a:gd name="connsiteX11" fmla="*/ 1304981 w 2382017"/>
                <a:gd name="connsiteY11" fmla="*/ 30851 h 2751705"/>
                <a:gd name="connsiteX12" fmla="*/ 1305449 w 2382017"/>
                <a:gd name="connsiteY12" fmla="*/ 32279 h 2751705"/>
                <a:gd name="connsiteX13" fmla="*/ 1270903 w 2382017"/>
                <a:gd name="connsiteY13" fmla="*/ 53430 h 2751705"/>
                <a:gd name="connsiteX14" fmla="*/ 1304981 w 2382017"/>
                <a:gd name="connsiteY14" fmla="*/ 30851 h 2751705"/>
                <a:gd name="connsiteX15" fmla="*/ 1014635 w 2382017"/>
                <a:gd name="connsiteY15" fmla="*/ 2279 h 2751705"/>
                <a:gd name="connsiteX16" fmla="*/ 1188833 w 2382017"/>
                <a:gd name="connsiteY16" fmla="*/ 20146 h 2751705"/>
                <a:gd name="connsiteX17" fmla="*/ 1269119 w 2382017"/>
                <a:gd name="connsiteY17" fmla="*/ 54522 h 2751705"/>
                <a:gd name="connsiteX18" fmla="*/ 1269071 w 2382017"/>
                <a:gd name="connsiteY18" fmla="*/ 54551 h 2751705"/>
                <a:gd name="connsiteX19" fmla="*/ 1122973 w 2382017"/>
                <a:gd name="connsiteY19" fmla="*/ 277596 h 2751705"/>
                <a:gd name="connsiteX20" fmla="*/ 1627907 w 2382017"/>
                <a:gd name="connsiteY20" fmla="*/ 1056971 h 2751705"/>
                <a:gd name="connsiteX21" fmla="*/ 1878412 w 2382017"/>
                <a:gd name="connsiteY21" fmla="*/ 1085092 h 2751705"/>
                <a:gd name="connsiteX22" fmla="*/ 1940535 w 2382017"/>
                <a:gd name="connsiteY22" fmla="*/ 1079192 h 2751705"/>
                <a:gd name="connsiteX23" fmla="*/ 1858809 w 2382017"/>
                <a:gd name="connsiteY23" fmla="*/ 1151642 h 2751705"/>
                <a:gd name="connsiteX24" fmla="*/ 1715203 w 2382017"/>
                <a:gd name="connsiteY24" fmla="*/ 1543965 h 2751705"/>
                <a:gd name="connsiteX25" fmla="*/ 1666479 w 2382017"/>
                <a:gd name="connsiteY25" fmla="*/ 1531144 h 2751705"/>
                <a:gd name="connsiteX26" fmla="*/ 739964 w 2382017"/>
                <a:gd name="connsiteY26" fmla="*/ 1611601 h 2751705"/>
                <a:gd name="connsiteX27" fmla="*/ 733019 w 2382017"/>
                <a:gd name="connsiteY27" fmla="*/ 1615678 h 2751705"/>
                <a:gd name="connsiteX28" fmla="*/ 742011 w 2382017"/>
                <a:gd name="connsiteY28" fmla="*/ 1569837 h 2751705"/>
                <a:gd name="connsiteX29" fmla="*/ 743543 w 2382017"/>
                <a:gd name="connsiteY29" fmla="*/ 1492698 h 2751705"/>
                <a:gd name="connsiteX30" fmla="*/ 689699 w 2382017"/>
                <a:gd name="connsiteY30" fmla="*/ 1256843 h 2751705"/>
                <a:gd name="connsiteX31" fmla="*/ 682006 w 2382017"/>
                <a:gd name="connsiteY31" fmla="*/ 885116 h 2751705"/>
                <a:gd name="connsiteX32" fmla="*/ 361500 w 2382017"/>
                <a:gd name="connsiteY32" fmla="*/ 831280 h 2751705"/>
                <a:gd name="connsiteX33" fmla="*/ 61507 w 2382017"/>
                <a:gd name="connsiteY33" fmla="*/ 705662 h 2751705"/>
                <a:gd name="connsiteX34" fmla="*/ 6701 w 2382017"/>
                <a:gd name="connsiteY34" fmla="*/ 713233 h 2751705"/>
                <a:gd name="connsiteX35" fmla="*/ 0 w 2382017"/>
                <a:gd name="connsiteY35" fmla="*/ 715904 h 2751705"/>
                <a:gd name="connsiteX36" fmla="*/ 21970 w 2382017"/>
                <a:gd name="connsiteY36" fmla="*/ 608104 h 2751705"/>
                <a:gd name="connsiteX37" fmla="*/ 230744 w 2382017"/>
                <a:gd name="connsiteY37" fmla="*/ 316068 h 2751705"/>
                <a:gd name="connsiteX38" fmla="*/ 699973 w 2382017"/>
                <a:gd name="connsiteY38" fmla="*/ 187876 h 2751705"/>
                <a:gd name="connsiteX39" fmla="*/ 925613 w 2382017"/>
                <a:gd name="connsiteY39" fmla="*/ 21227 h 2751705"/>
                <a:gd name="connsiteX40" fmla="*/ 1014635 w 2382017"/>
                <a:gd name="connsiteY40" fmla="*/ 2279 h 2751705"/>
                <a:gd name="connsiteX0" fmla="*/ 2246662 w 2382017"/>
                <a:gd name="connsiteY0" fmla="*/ 2596804 h 2751705"/>
                <a:gd name="connsiteX1" fmla="*/ 2309917 w 2382017"/>
                <a:gd name="connsiteY1" fmla="*/ 2634385 h 2751705"/>
                <a:gd name="connsiteX2" fmla="*/ 2379453 w 2382017"/>
                <a:gd name="connsiteY2" fmla="*/ 2661971 h 2751705"/>
                <a:gd name="connsiteX3" fmla="*/ 2382017 w 2382017"/>
                <a:gd name="connsiteY3" fmla="*/ 2664535 h 2751705"/>
                <a:gd name="connsiteX4" fmla="*/ 2287146 w 2382017"/>
                <a:gd name="connsiteY4" fmla="*/ 2751705 h 2751705"/>
                <a:gd name="connsiteX5" fmla="*/ 2381947 w 2382017"/>
                <a:gd name="connsiteY5" fmla="*/ 2664523 h 2751705"/>
                <a:gd name="connsiteX6" fmla="*/ 2379382 w 2382017"/>
                <a:gd name="connsiteY6" fmla="*/ 2661959 h 2751705"/>
                <a:gd name="connsiteX7" fmla="*/ 2309838 w 2382017"/>
                <a:gd name="connsiteY7" fmla="*/ 2634369 h 2751705"/>
                <a:gd name="connsiteX8" fmla="*/ 2246633 w 2382017"/>
                <a:gd name="connsiteY8" fmla="*/ 2596816 h 2751705"/>
                <a:gd name="connsiteX9" fmla="*/ 2246662 w 2382017"/>
                <a:gd name="connsiteY9" fmla="*/ 2596804 h 2751705"/>
                <a:gd name="connsiteX10" fmla="*/ 1304981 w 2382017"/>
                <a:gd name="connsiteY10" fmla="*/ 30851 h 2751705"/>
                <a:gd name="connsiteX11" fmla="*/ 1305449 w 2382017"/>
                <a:gd name="connsiteY11" fmla="*/ 32279 h 2751705"/>
                <a:gd name="connsiteX12" fmla="*/ 1270903 w 2382017"/>
                <a:gd name="connsiteY12" fmla="*/ 53430 h 2751705"/>
                <a:gd name="connsiteX13" fmla="*/ 1304981 w 2382017"/>
                <a:gd name="connsiteY13" fmla="*/ 30851 h 2751705"/>
                <a:gd name="connsiteX14" fmla="*/ 1014635 w 2382017"/>
                <a:gd name="connsiteY14" fmla="*/ 2279 h 2751705"/>
                <a:gd name="connsiteX15" fmla="*/ 1188833 w 2382017"/>
                <a:gd name="connsiteY15" fmla="*/ 20146 h 2751705"/>
                <a:gd name="connsiteX16" fmla="*/ 1269119 w 2382017"/>
                <a:gd name="connsiteY16" fmla="*/ 54522 h 2751705"/>
                <a:gd name="connsiteX17" fmla="*/ 1269071 w 2382017"/>
                <a:gd name="connsiteY17" fmla="*/ 54551 h 2751705"/>
                <a:gd name="connsiteX18" fmla="*/ 1122973 w 2382017"/>
                <a:gd name="connsiteY18" fmla="*/ 277596 h 2751705"/>
                <a:gd name="connsiteX19" fmla="*/ 1627907 w 2382017"/>
                <a:gd name="connsiteY19" fmla="*/ 1056971 h 2751705"/>
                <a:gd name="connsiteX20" fmla="*/ 1878412 w 2382017"/>
                <a:gd name="connsiteY20" fmla="*/ 1085092 h 2751705"/>
                <a:gd name="connsiteX21" fmla="*/ 1940535 w 2382017"/>
                <a:gd name="connsiteY21" fmla="*/ 1079192 h 2751705"/>
                <a:gd name="connsiteX22" fmla="*/ 1858809 w 2382017"/>
                <a:gd name="connsiteY22" fmla="*/ 1151642 h 2751705"/>
                <a:gd name="connsiteX23" fmla="*/ 1715203 w 2382017"/>
                <a:gd name="connsiteY23" fmla="*/ 1543965 h 2751705"/>
                <a:gd name="connsiteX24" fmla="*/ 1666479 w 2382017"/>
                <a:gd name="connsiteY24" fmla="*/ 1531144 h 2751705"/>
                <a:gd name="connsiteX25" fmla="*/ 739964 w 2382017"/>
                <a:gd name="connsiteY25" fmla="*/ 1611601 h 2751705"/>
                <a:gd name="connsiteX26" fmla="*/ 733019 w 2382017"/>
                <a:gd name="connsiteY26" fmla="*/ 1615678 h 2751705"/>
                <a:gd name="connsiteX27" fmla="*/ 742011 w 2382017"/>
                <a:gd name="connsiteY27" fmla="*/ 1569837 h 2751705"/>
                <a:gd name="connsiteX28" fmla="*/ 743543 w 2382017"/>
                <a:gd name="connsiteY28" fmla="*/ 1492698 h 2751705"/>
                <a:gd name="connsiteX29" fmla="*/ 689699 w 2382017"/>
                <a:gd name="connsiteY29" fmla="*/ 1256843 h 2751705"/>
                <a:gd name="connsiteX30" fmla="*/ 682006 w 2382017"/>
                <a:gd name="connsiteY30" fmla="*/ 885116 h 2751705"/>
                <a:gd name="connsiteX31" fmla="*/ 361500 w 2382017"/>
                <a:gd name="connsiteY31" fmla="*/ 831280 h 2751705"/>
                <a:gd name="connsiteX32" fmla="*/ 61507 w 2382017"/>
                <a:gd name="connsiteY32" fmla="*/ 705662 h 2751705"/>
                <a:gd name="connsiteX33" fmla="*/ 6701 w 2382017"/>
                <a:gd name="connsiteY33" fmla="*/ 713233 h 2751705"/>
                <a:gd name="connsiteX34" fmla="*/ 0 w 2382017"/>
                <a:gd name="connsiteY34" fmla="*/ 715904 h 2751705"/>
                <a:gd name="connsiteX35" fmla="*/ 21970 w 2382017"/>
                <a:gd name="connsiteY35" fmla="*/ 608104 h 2751705"/>
                <a:gd name="connsiteX36" fmla="*/ 230744 w 2382017"/>
                <a:gd name="connsiteY36" fmla="*/ 316068 h 2751705"/>
                <a:gd name="connsiteX37" fmla="*/ 699973 w 2382017"/>
                <a:gd name="connsiteY37" fmla="*/ 187876 h 2751705"/>
                <a:gd name="connsiteX38" fmla="*/ 925613 w 2382017"/>
                <a:gd name="connsiteY38" fmla="*/ 21227 h 2751705"/>
                <a:gd name="connsiteX39" fmla="*/ 1014635 w 2382017"/>
                <a:gd name="connsiteY39" fmla="*/ 2279 h 2751705"/>
                <a:gd name="connsiteX0" fmla="*/ 2246662 w 2382017"/>
                <a:gd name="connsiteY0" fmla="*/ 2596804 h 2664535"/>
                <a:gd name="connsiteX1" fmla="*/ 2309917 w 2382017"/>
                <a:gd name="connsiteY1" fmla="*/ 2634385 h 2664535"/>
                <a:gd name="connsiteX2" fmla="*/ 2379453 w 2382017"/>
                <a:gd name="connsiteY2" fmla="*/ 2661971 h 2664535"/>
                <a:gd name="connsiteX3" fmla="*/ 2382017 w 2382017"/>
                <a:gd name="connsiteY3" fmla="*/ 2664535 h 2664535"/>
                <a:gd name="connsiteX4" fmla="*/ 2381947 w 2382017"/>
                <a:gd name="connsiteY4" fmla="*/ 2664523 h 2664535"/>
                <a:gd name="connsiteX5" fmla="*/ 2379382 w 2382017"/>
                <a:gd name="connsiteY5" fmla="*/ 2661959 h 2664535"/>
                <a:gd name="connsiteX6" fmla="*/ 2309838 w 2382017"/>
                <a:gd name="connsiteY6" fmla="*/ 2634369 h 2664535"/>
                <a:gd name="connsiteX7" fmla="*/ 2246633 w 2382017"/>
                <a:gd name="connsiteY7" fmla="*/ 2596816 h 2664535"/>
                <a:gd name="connsiteX8" fmla="*/ 2246662 w 2382017"/>
                <a:gd name="connsiteY8" fmla="*/ 2596804 h 2664535"/>
                <a:gd name="connsiteX9" fmla="*/ 1304981 w 2382017"/>
                <a:gd name="connsiteY9" fmla="*/ 30851 h 2664535"/>
                <a:gd name="connsiteX10" fmla="*/ 1305449 w 2382017"/>
                <a:gd name="connsiteY10" fmla="*/ 32279 h 2664535"/>
                <a:gd name="connsiteX11" fmla="*/ 1270903 w 2382017"/>
                <a:gd name="connsiteY11" fmla="*/ 53430 h 2664535"/>
                <a:gd name="connsiteX12" fmla="*/ 1304981 w 2382017"/>
                <a:gd name="connsiteY12" fmla="*/ 30851 h 2664535"/>
                <a:gd name="connsiteX13" fmla="*/ 1014635 w 2382017"/>
                <a:gd name="connsiteY13" fmla="*/ 2279 h 2664535"/>
                <a:gd name="connsiteX14" fmla="*/ 1188833 w 2382017"/>
                <a:gd name="connsiteY14" fmla="*/ 20146 h 2664535"/>
                <a:gd name="connsiteX15" fmla="*/ 1269119 w 2382017"/>
                <a:gd name="connsiteY15" fmla="*/ 54522 h 2664535"/>
                <a:gd name="connsiteX16" fmla="*/ 1269071 w 2382017"/>
                <a:gd name="connsiteY16" fmla="*/ 54551 h 2664535"/>
                <a:gd name="connsiteX17" fmla="*/ 1122973 w 2382017"/>
                <a:gd name="connsiteY17" fmla="*/ 277596 h 2664535"/>
                <a:gd name="connsiteX18" fmla="*/ 1627907 w 2382017"/>
                <a:gd name="connsiteY18" fmla="*/ 1056971 h 2664535"/>
                <a:gd name="connsiteX19" fmla="*/ 1878412 w 2382017"/>
                <a:gd name="connsiteY19" fmla="*/ 1085092 h 2664535"/>
                <a:gd name="connsiteX20" fmla="*/ 1940535 w 2382017"/>
                <a:gd name="connsiteY20" fmla="*/ 1079192 h 2664535"/>
                <a:gd name="connsiteX21" fmla="*/ 1858809 w 2382017"/>
                <a:gd name="connsiteY21" fmla="*/ 1151642 h 2664535"/>
                <a:gd name="connsiteX22" fmla="*/ 1715203 w 2382017"/>
                <a:gd name="connsiteY22" fmla="*/ 1543965 h 2664535"/>
                <a:gd name="connsiteX23" fmla="*/ 1666479 w 2382017"/>
                <a:gd name="connsiteY23" fmla="*/ 1531144 h 2664535"/>
                <a:gd name="connsiteX24" fmla="*/ 739964 w 2382017"/>
                <a:gd name="connsiteY24" fmla="*/ 1611601 h 2664535"/>
                <a:gd name="connsiteX25" fmla="*/ 733019 w 2382017"/>
                <a:gd name="connsiteY25" fmla="*/ 1615678 h 2664535"/>
                <a:gd name="connsiteX26" fmla="*/ 742011 w 2382017"/>
                <a:gd name="connsiteY26" fmla="*/ 1569837 h 2664535"/>
                <a:gd name="connsiteX27" fmla="*/ 743543 w 2382017"/>
                <a:gd name="connsiteY27" fmla="*/ 1492698 h 2664535"/>
                <a:gd name="connsiteX28" fmla="*/ 689699 w 2382017"/>
                <a:gd name="connsiteY28" fmla="*/ 1256843 h 2664535"/>
                <a:gd name="connsiteX29" fmla="*/ 682006 w 2382017"/>
                <a:gd name="connsiteY29" fmla="*/ 885116 h 2664535"/>
                <a:gd name="connsiteX30" fmla="*/ 361500 w 2382017"/>
                <a:gd name="connsiteY30" fmla="*/ 831280 h 2664535"/>
                <a:gd name="connsiteX31" fmla="*/ 61507 w 2382017"/>
                <a:gd name="connsiteY31" fmla="*/ 705662 h 2664535"/>
                <a:gd name="connsiteX32" fmla="*/ 6701 w 2382017"/>
                <a:gd name="connsiteY32" fmla="*/ 713233 h 2664535"/>
                <a:gd name="connsiteX33" fmla="*/ 0 w 2382017"/>
                <a:gd name="connsiteY33" fmla="*/ 715904 h 2664535"/>
                <a:gd name="connsiteX34" fmla="*/ 21970 w 2382017"/>
                <a:gd name="connsiteY34" fmla="*/ 608104 h 2664535"/>
                <a:gd name="connsiteX35" fmla="*/ 230744 w 2382017"/>
                <a:gd name="connsiteY35" fmla="*/ 316068 h 2664535"/>
                <a:gd name="connsiteX36" fmla="*/ 699973 w 2382017"/>
                <a:gd name="connsiteY36" fmla="*/ 187876 h 2664535"/>
                <a:gd name="connsiteX37" fmla="*/ 925613 w 2382017"/>
                <a:gd name="connsiteY37" fmla="*/ 21227 h 2664535"/>
                <a:gd name="connsiteX38" fmla="*/ 1014635 w 2382017"/>
                <a:gd name="connsiteY38" fmla="*/ 2279 h 2664535"/>
                <a:gd name="connsiteX0" fmla="*/ 2246662 w 2382017"/>
                <a:gd name="connsiteY0" fmla="*/ 2596804 h 2664535"/>
                <a:gd name="connsiteX1" fmla="*/ 2309917 w 2382017"/>
                <a:gd name="connsiteY1" fmla="*/ 2634385 h 2664535"/>
                <a:gd name="connsiteX2" fmla="*/ 2379453 w 2382017"/>
                <a:gd name="connsiteY2" fmla="*/ 2661971 h 2664535"/>
                <a:gd name="connsiteX3" fmla="*/ 2382017 w 2382017"/>
                <a:gd name="connsiteY3" fmla="*/ 2664535 h 2664535"/>
                <a:gd name="connsiteX4" fmla="*/ 2381947 w 2382017"/>
                <a:gd name="connsiteY4" fmla="*/ 2664523 h 2664535"/>
                <a:gd name="connsiteX5" fmla="*/ 2309838 w 2382017"/>
                <a:gd name="connsiteY5" fmla="*/ 2634369 h 2664535"/>
                <a:gd name="connsiteX6" fmla="*/ 2246633 w 2382017"/>
                <a:gd name="connsiteY6" fmla="*/ 2596816 h 2664535"/>
                <a:gd name="connsiteX7" fmla="*/ 2246662 w 2382017"/>
                <a:gd name="connsiteY7" fmla="*/ 2596804 h 2664535"/>
                <a:gd name="connsiteX8" fmla="*/ 1304981 w 2382017"/>
                <a:gd name="connsiteY8" fmla="*/ 30851 h 2664535"/>
                <a:gd name="connsiteX9" fmla="*/ 1305449 w 2382017"/>
                <a:gd name="connsiteY9" fmla="*/ 32279 h 2664535"/>
                <a:gd name="connsiteX10" fmla="*/ 1270903 w 2382017"/>
                <a:gd name="connsiteY10" fmla="*/ 53430 h 2664535"/>
                <a:gd name="connsiteX11" fmla="*/ 1304981 w 2382017"/>
                <a:gd name="connsiteY11" fmla="*/ 30851 h 2664535"/>
                <a:gd name="connsiteX12" fmla="*/ 1014635 w 2382017"/>
                <a:gd name="connsiteY12" fmla="*/ 2279 h 2664535"/>
                <a:gd name="connsiteX13" fmla="*/ 1188833 w 2382017"/>
                <a:gd name="connsiteY13" fmla="*/ 20146 h 2664535"/>
                <a:gd name="connsiteX14" fmla="*/ 1269119 w 2382017"/>
                <a:gd name="connsiteY14" fmla="*/ 54522 h 2664535"/>
                <a:gd name="connsiteX15" fmla="*/ 1269071 w 2382017"/>
                <a:gd name="connsiteY15" fmla="*/ 54551 h 2664535"/>
                <a:gd name="connsiteX16" fmla="*/ 1122973 w 2382017"/>
                <a:gd name="connsiteY16" fmla="*/ 277596 h 2664535"/>
                <a:gd name="connsiteX17" fmla="*/ 1627907 w 2382017"/>
                <a:gd name="connsiteY17" fmla="*/ 1056971 h 2664535"/>
                <a:gd name="connsiteX18" fmla="*/ 1878412 w 2382017"/>
                <a:gd name="connsiteY18" fmla="*/ 1085092 h 2664535"/>
                <a:gd name="connsiteX19" fmla="*/ 1940535 w 2382017"/>
                <a:gd name="connsiteY19" fmla="*/ 1079192 h 2664535"/>
                <a:gd name="connsiteX20" fmla="*/ 1858809 w 2382017"/>
                <a:gd name="connsiteY20" fmla="*/ 1151642 h 2664535"/>
                <a:gd name="connsiteX21" fmla="*/ 1715203 w 2382017"/>
                <a:gd name="connsiteY21" fmla="*/ 1543965 h 2664535"/>
                <a:gd name="connsiteX22" fmla="*/ 1666479 w 2382017"/>
                <a:gd name="connsiteY22" fmla="*/ 1531144 h 2664535"/>
                <a:gd name="connsiteX23" fmla="*/ 739964 w 2382017"/>
                <a:gd name="connsiteY23" fmla="*/ 1611601 h 2664535"/>
                <a:gd name="connsiteX24" fmla="*/ 733019 w 2382017"/>
                <a:gd name="connsiteY24" fmla="*/ 1615678 h 2664535"/>
                <a:gd name="connsiteX25" fmla="*/ 742011 w 2382017"/>
                <a:gd name="connsiteY25" fmla="*/ 1569837 h 2664535"/>
                <a:gd name="connsiteX26" fmla="*/ 743543 w 2382017"/>
                <a:gd name="connsiteY26" fmla="*/ 1492698 h 2664535"/>
                <a:gd name="connsiteX27" fmla="*/ 689699 w 2382017"/>
                <a:gd name="connsiteY27" fmla="*/ 1256843 h 2664535"/>
                <a:gd name="connsiteX28" fmla="*/ 682006 w 2382017"/>
                <a:gd name="connsiteY28" fmla="*/ 885116 h 2664535"/>
                <a:gd name="connsiteX29" fmla="*/ 361500 w 2382017"/>
                <a:gd name="connsiteY29" fmla="*/ 831280 h 2664535"/>
                <a:gd name="connsiteX30" fmla="*/ 61507 w 2382017"/>
                <a:gd name="connsiteY30" fmla="*/ 705662 h 2664535"/>
                <a:gd name="connsiteX31" fmla="*/ 6701 w 2382017"/>
                <a:gd name="connsiteY31" fmla="*/ 713233 h 2664535"/>
                <a:gd name="connsiteX32" fmla="*/ 0 w 2382017"/>
                <a:gd name="connsiteY32" fmla="*/ 715904 h 2664535"/>
                <a:gd name="connsiteX33" fmla="*/ 21970 w 2382017"/>
                <a:gd name="connsiteY33" fmla="*/ 608104 h 2664535"/>
                <a:gd name="connsiteX34" fmla="*/ 230744 w 2382017"/>
                <a:gd name="connsiteY34" fmla="*/ 316068 h 2664535"/>
                <a:gd name="connsiteX35" fmla="*/ 699973 w 2382017"/>
                <a:gd name="connsiteY35" fmla="*/ 187876 h 2664535"/>
                <a:gd name="connsiteX36" fmla="*/ 925613 w 2382017"/>
                <a:gd name="connsiteY36" fmla="*/ 21227 h 2664535"/>
                <a:gd name="connsiteX37" fmla="*/ 1014635 w 2382017"/>
                <a:gd name="connsiteY37" fmla="*/ 2279 h 2664535"/>
                <a:gd name="connsiteX0" fmla="*/ 2246662 w 2382017"/>
                <a:gd name="connsiteY0" fmla="*/ 2596804 h 2664535"/>
                <a:gd name="connsiteX1" fmla="*/ 2309917 w 2382017"/>
                <a:gd name="connsiteY1" fmla="*/ 2634385 h 2664535"/>
                <a:gd name="connsiteX2" fmla="*/ 2379453 w 2382017"/>
                <a:gd name="connsiteY2" fmla="*/ 2661971 h 2664535"/>
                <a:gd name="connsiteX3" fmla="*/ 2382017 w 2382017"/>
                <a:gd name="connsiteY3" fmla="*/ 2664535 h 2664535"/>
                <a:gd name="connsiteX4" fmla="*/ 2309838 w 2382017"/>
                <a:gd name="connsiteY4" fmla="*/ 2634369 h 2664535"/>
                <a:gd name="connsiteX5" fmla="*/ 2246633 w 2382017"/>
                <a:gd name="connsiteY5" fmla="*/ 2596816 h 2664535"/>
                <a:gd name="connsiteX6" fmla="*/ 2246662 w 2382017"/>
                <a:gd name="connsiteY6" fmla="*/ 2596804 h 2664535"/>
                <a:gd name="connsiteX7" fmla="*/ 1304981 w 2382017"/>
                <a:gd name="connsiteY7" fmla="*/ 30851 h 2664535"/>
                <a:gd name="connsiteX8" fmla="*/ 1305449 w 2382017"/>
                <a:gd name="connsiteY8" fmla="*/ 32279 h 2664535"/>
                <a:gd name="connsiteX9" fmla="*/ 1270903 w 2382017"/>
                <a:gd name="connsiteY9" fmla="*/ 53430 h 2664535"/>
                <a:gd name="connsiteX10" fmla="*/ 1304981 w 2382017"/>
                <a:gd name="connsiteY10" fmla="*/ 30851 h 2664535"/>
                <a:gd name="connsiteX11" fmla="*/ 1014635 w 2382017"/>
                <a:gd name="connsiteY11" fmla="*/ 2279 h 2664535"/>
                <a:gd name="connsiteX12" fmla="*/ 1188833 w 2382017"/>
                <a:gd name="connsiteY12" fmla="*/ 20146 h 2664535"/>
                <a:gd name="connsiteX13" fmla="*/ 1269119 w 2382017"/>
                <a:gd name="connsiteY13" fmla="*/ 54522 h 2664535"/>
                <a:gd name="connsiteX14" fmla="*/ 1269071 w 2382017"/>
                <a:gd name="connsiteY14" fmla="*/ 54551 h 2664535"/>
                <a:gd name="connsiteX15" fmla="*/ 1122973 w 2382017"/>
                <a:gd name="connsiteY15" fmla="*/ 277596 h 2664535"/>
                <a:gd name="connsiteX16" fmla="*/ 1627907 w 2382017"/>
                <a:gd name="connsiteY16" fmla="*/ 1056971 h 2664535"/>
                <a:gd name="connsiteX17" fmla="*/ 1878412 w 2382017"/>
                <a:gd name="connsiteY17" fmla="*/ 1085092 h 2664535"/>
                <a:gd name="connsiteX18" fmla="*/ 1940535 w 2382017"/>
                <a:gd name="connsiteY18" fmla="*/ 1079192 h 2664535"/>
                <a:gd name="connsiteX19" fmla="*/ 1858809 w 2382017"/>
                <a:gd name="connsiteY19" fmla="*/ 1151642 h 2664535"/>
                <a:gd name="connsiteX20" fmla="*/ 1715203 w 2382017"/>
                <a:gd name="connsiteY20" fmla="*/ 1543965 h 2664535"/>
                <a:gd name="connsiteX21" fmla="*/ 1666479 w 2382017"/>
                <a:gd name="connsiteY21" fmla="*/ 1531144 h 2664535"/>
                <a:gd name="connsiteX22" fmla="*/ 739964 w 2382017"/>
                <a:gd name="connsiteY22" fmla="*/ 1611601 h 2664535"/>
                <a:gd name="connsiteX23" fmla="*/ 733019 w 2382017"/>
                <a:gd name="connsiteY23" fmla="*/ 1615678 h 2664535"/>
                <a:gd name="connsiteX24" fmla="*/ 742011 w 2382017"/>
                <a:gd name="connsiteY24" fmla="*/ 1569837 h 2664535"/>
                <a:gd name="connsiteX25" fmla="*/ 743543 w 2382017"/>
                <a:gd name="connsiteY25" fmla="*/ 1492698 h 2664535"/>
                <a:gd name="connsiteX26" fmla="*/ 689699 w 2382017"/>
                <a:gd name="connsiteY26" fmla="*/ 1256843 h 2664535"/>
                <a:gd name="connsiteX27" fmla="*/ 682006 w 2382017"/>
                <a:gd name="connsiteY27" fmla="*/ 885116 h 2664535"/>
                <a:gd name="connsiteX28" fmla="*/ 361500 w 2382017"/>
                <a:gd name="connsiteY28" fmla="*/ 831280 h 2664535"/>
                <a:gd name="connsiteX29" fmla="*/ 61507 w 2382017"/>
                <a:gd name="connsiteY29" fmla="*/ 705662 h 2664535"/>
                <a:gd name="connsiteX30" fmla="*/ 6701 w 2382017"/>
                <a:gd name="connsiteY30" fmla="*/ 713233 h 2664535"/>
                <a:gd name="connsiteX31" fmla="*/ 0 w 2382017"/>
                <a:gd name="connsiteY31" fmla="*/ 715904 h 2664535"/>
                <a:gd name="connsiteX32" fmla="*/ 21970 w 2382017"/>
                <a:gd name="connsiteY32" fmla="*/ 608104 h 2664535"/>
                <a:gd name="connsiteX33" fmla="*/ 230744 w 2382017"/>
                <a:gd name="connsiteY33" fmla="*/ 316068 h 2664535"/>
                <a:gd name="connsiteX34" fmla="*/ 699973 w 2382017"/>
                <a:gd name="connsiteY34" fmla="*/ 187876 h 2664535"/>
                <a:gd name="connsiteX35" fmla="*/ 925613 w 2382017"/>
                <a:gd name="connsiteY35" fmla="*/ 21227 h 2664535"/>
                <a:gd name="connsiteX36" fmla="*/ 1014635 w 2382017"/>
                <a:gd name="connsiteY36" fmla="*/ 2279 h 2664535"/>
                <a:gd name="connsiteX0" fmla="*/ 2246662 w 2379453"/>
                <a:gd name="connsiteY0" fmla="*/ 2596804 h 2661971"/>
                <a:gd name="connsiteX1" fmla="*/ 2309917 w 2379453"/>
                <a:gd name="connsiteY1" fmla="*/ 2634385 h 2661971"/>
                <a:gd name="connsiteX2" fmla="*/ 2379453 w 2379453"/>
                <a:gd name="connsiteY2" fmla="*/ 2661971 h 2661971"/>
                <a:gd name="connsiteX3" fmla="*/ 2309838 w 2379453"/>
                <a:gd name="connsiteY3" fmla="*/ 2634369 h 2661971"/>
                <a:gd name="connsiteX4" fmla="*/ 2246633 w 2379453"/>
                <a:gd name="connsiteY4" fmla="*/ 2596816 h 2661971"/>
                <a:gd name="connsiteX5" fmla="*/ 2246662 w 2379453"/>
                <a:gd name="connsiteY5" fmla="*/ 2596804 h 2661971"/>
                <a:gd name="connsiteX6" fmla="*/ 1304981 w 2379453"/>
                <a:gd name="connsiteY6" fmla="*/ 30851 h 2661971"/>
                <a:gd name="connsiteX7" fmla="*/ 1305449 w 2379453"/>
                <a:gd name="connsiteY7" fmla="*/ 32279 h 2661971"/>
                <a:gd name="connsiteX8" fmla="*/ 1270903 w 2379453"/>
                <a:gd name="connsiteY8" fmla="*/ 53430 h 2661971"/>
                <a:gd name="connsiteX9" fmla="*/ 1304981 w 2379453"/>
                <a:gd name="connsiteY9" fmla="*/ 30851 h 2661971"/>
                <a:gd name="connsiteX10" fmla="*/ 1014635 w 2379453"/>
                <a:gd name="connsiteY10" fmla="*/ 2279 h 2661971"/>
                <a:gd name="connsiteX11" fmla="*/ 1188833 w 2379453"/>
                <a:gd name="connsiteY11" fmla="*/ 20146 h 2661971"/>
                <a:gd name="connsiteX12" fmla="*/ 1269119 w 2379453"/>
                <a:gd name="connsiteY12" fmla="*/ 54522 h 2661971"/>
                <a:gd name="connsiteX13" fmla="*/ 1269071 w 2379453"/>
                <a:gd name="connsiteY13" fmla="*/ 54551 h 2661971"/>
                <a:gd name="connsiteX14" fmla="*/ 1122973 w 2379453"/>
                <a:gd name="connsiteY14" fmla="*/ 277596 h 2661971"/>
                <a:gd name="connsiteX15" fmla="*/ 1627907 w 2379453"/>
                <a:gd name="connsiteY15" fmla="*/ 1056971 h 2661971"/>
                <a:gd name="connsiteX16" fmla="*/ 1878412 w 2379453"/>
                <a:gd name="connsiteY16" fmla="*/ 1085092 h 2661971"/>
                <a:gd name="connsiteX17" fmla="*/ 1940535 w 2379453"/>
                <a:gd name="connsiteY17" fmla="*/ 1079192 h 2661971"/>
                <a:gd name="connsiteX18" fmla="*/ 1858809 w 2379453"/>
                <a:gd name="connsiteY18" fmla="*/ 1151642 h 2661971"/>
                <a:gd name="connsiteX19" fmla="*/ 1715203 w 2379453"/>
                <a:gd name="connsiteY19" fmla="*/ 1543965 h 2661971"/>
                <a:gd name="connsiteX20" fmla="*/ 1666479 w 2379453"/>
                <a:gd name="connsiteY20" fmla="*/ 1531144 h 2661971"/>
                <a:gd name="connsiteX21" fmla="*/ 739964 w 2379453"/>
                <a:gd name="connsiteY21" fmla="*/ 1611601 h 2661971"/>
                <a:gd name="connsiteX22" fmla="*/ 733019 w 2379453"/>
                <a:gd name="connsiteY22" fmla="*/ 1615678 h 2661971"/>
                <a:gd name="connsiteX23" fmla="*/ 742011 w 2379453"/>
                <a:gd name="connsiteY23" fmla="*/ 1569837 h 2661971"/>
                <a:gd name="connsiteX24" fmla="*/ 743543 w 2379453"/>
                <a:gd name="connsiteY24" fmla="*/ 1492698 h 2661971"/>
                <a:gd name="connsiteX25" fmla="*/ 689699 w 2379453"/>
                <a:gd name="connsiteY25" fmla="*/ 1256843 h 2661971"/>
                <a:gd name="connsiteX26" fmla="*/ 682006 w 2379453"/>
                <a:gd name="connsiteY26" fmla="*/ 885116 h 2661971"/>
                <a:gd name="connsiteX27" fmla="*/ 361500 w 2379453"/>
                <a:gd name="connsiteY27" fmla="*/ 831280 h 2661971"/>
                <a:gd name="connsiteX28" fmla="*/ 61507 w 2379453"/>
                <a:gd name="connsiteY28" fmla="*/ 705662 h 2661971"/>
                <a:gd name="connsiteX29" fmla="*/ 6701 w 2379453"/>
                <a:gd name="connsiteY29" fmla="*/ 713233 h 2661971"/>
                <a:gd name="connsiteX30" fmla="*/ 0 w 2379453"/>
                <a:gd name="connsiteY30" fmla="*/ 715904 h 2661971"/>
                <a:gd name="connsiteX31" fmla="*/ 21970 w 2379453"/>
                <a:gd name="connsiteY31" fmla="*/ 608104 h 2661971"/>
                <a:gd name="connsiteX32" fmla="*/ 230744 w 2379453"/>
                <a:gd name="connsiteY32" fmla="*/ 316068 h 2661971"/>
                <a:gd name="connsiteX33" fmla="*/ 699973 w 2379453"/>
                <a:gd name="connsiteY33" fmla="*/ 187876 h 2661971"/>
                <a:gd name="connsiteX34" fmla="*/ 925613 w 2379453"/>
                <a:gd name="connsiteY34" fmla="*/ 21227 h 2661971"/>
                <a:gd name="connsiteX35" fmla="*/ 1014635 w 2379453"/>
                <a:gd name="connsiteY35" fmla="*/ 2279 h 2661971"/>
                <a:gd name="connsiteX0" fmla="*/ 2246662 w 2317781"/>
                <a:gd name="connsiteY0" fmla="*/ 2596804 h 2639073"/>
                <a:gd name="connsiteX1" fmla="*/ 2309917 w 2317781"/>
                <a:gd name="connsiteY1" fmla="*/ 2634385 h 2639073"/>
                <a:gd name="connsiteX2" fmla="*/ 2309838 w 2317781"/>
                <a:gd name="connsiteY2" fmla="*/ 2634369 h 2639073"/>
                <a:gd name="connsiteX3" fmla="*/ 2246633 w 2317781"/>
                <a:gd name="connsiteY3" fmla="*/ 2596816 h 2639073"/>
                <a:gd name="connsiteX4" fmla="*/ 2246662 w 2317781"/>
                <a:gd name="connsiteY4" fmla="*/ 2596804 h 2639073"/>
                <a:gd name="connsiteX5" fmla="*/ 1304981 w 2317781"/>
                <a:gd name="connsiteY5" fmla="*/ 30851 h 2639073"/>
                <a:gd name="connsiteX6" fmla="*/ 1305449 w 2317781"/>
                <a:gd name="connsiteY6" fmla="*/ 32279 h 2639073"/>
                <a:gd name="connsiteX7" fmla="*/ 1270903 w 2317781"/>
                <a:gd name="connsiteY7" fmla="*/ 53430 h 2639073"/>
                <a:gd name="connsiteX8" fmla="*/ 1304981 w 2317781"/>
                <a:gd name="connsiteY8" fmla="*/ 30851 h 2639073"/>
                <a:gd name="connsiteX9" fmla="*/ 1014635 w 2317781"/>
                <a:gd name="connsiteY9" fmla="*/ 2279 h 2639073"/>
                <a:gd name="connsiteX10" fmla="*/ 1188833 w 2317781"/>
                <a:gd name="connsiteY10" fmla="*/ 20146 h 2639073"/>
                <a:gd name="connsiteX11" fmla="*/ 1269119 w 2317781"/>
                <a:gd name="connsiteY11" fmla="*/ 54522 h 2639073"/>
                <a:gd name="connsiteX12" fmla="*/ 1269071 w 2317781"/>
                <a:gd name="connsiteY12" fmla="*/ 54551 h 2639073"/>
                <a:gd name="connsiteX13" fmla="*/ 1122973 w 2317781"/>
                <a:gd name="connsiteY13" fmla="*/ 277596 h 2639073"/>
                <a:gd name="connsiteX14" fmla="*/ 1627907 w 2317781"/>
                <a:gd name="connsiteY14" fmla="*/ 1056971 h 2639073"/>
                <a:gd name="connsiteX15" fmla="*/ 1878412 w 2317781"/>
                <a:gd name="connsiteY15" fmla="*/ 1085092 h 2639073"/>
                <a:gd name="connsiteX16" fmla="*/ 1940535 w 2317781"/>
                <a:gd name="connsiteY16" fmla="*/ 1079192 h 2639073"/>
                <a:gd name="connsiteX17" fmla="*/ 1858809 w 2317781"/>
                <a:gd name="connsiteY17" fmla="*/ 1151642 h 2639073"/>
                <a:gd name="connsiteX18" fmla="*/ 1715203 w 2317781"/>
                <a:gd name="connsiteY18" fmla="*/ 1543965 h 2639073"/>
                <a:gd name="connsiteX19" fmla="*/ 1666479 w 2317781"/>
                <a:gd name="connsiteY19" fmla="*/ 1531144 h 2639073"/>
                <a:gd name="connsiteX20" fmla="*/ 739964 w 2317781"/>
                <a:gd name="connsiteY20" fmla="*/ 1611601 h 2639073"/>
                <a:gd name="connsiteX21" fmla="*/ 733019 w 2317781"/>
                <a:gd name="connsiteY21" fmla="*/ 1615678 h 2639073"/>
                <a:gd name="connsiteX22" fmla="*/ 742011 w 2317781"/>
                <a:gd name="connsiteY22" fmla="*/ 1569837 h 2639073"/>
                <a:gd name="connsiteX23" fmla="*/ 743543 w 2317781"/>
                <a:gd name="connsiteY23" fmla="*/ 1492698 h 2639073"/>
                <a:gd name="connsiteX24" fmla="*/ 689699 w 2317781"/>
                <a:gd name="connsiteY24" fmla="*/ 1256843 h 2639073"/>
                <a:gd name="connsiteX25" fmla="*/ 682006 w 2317781"/>
                <a:gd name="connsiteY25" fmla="*/ 885116 h 2639073"/>
                <a:gd name="connsiteX26" fmla="*/ 361500 w 2317781"/>
                <a:gd name="connsiteY26" fmla="*/ 831280 h 2639073"/>
                <a:gd name="connsiteX27" fmla="*/ 61507 w 2317781"/>
                <a:gd name="connsiteY27" fmla="*/ 705662 h 2639073"/>
                <a:gd name="connsiteX28" fmla="*/ 6701 w 2317781"/>
                <a:gd name="connsiteY28" fmla="*/ 713233 h 2639073"/>
                <a:gd name="connsiteX29" fmla="*/ 0 w 2317781"/>
                <a:gd name="connsiteY29" fmla="*/ 715904 h 2639073"/>
                <a:gd name="connsiteX30" fmla="*/ 21970 w 2317781"/>
                <a:gd name="connsiteY30" fmla="*/ 608104 h 2639073"/>
                <a:gd name="connsiteX31" fmla="*/ 230744 w 2317781"/>
                <a:gd name="connsiteY31" fmla="*/ 316068 h 2639073"/>
                <a:gd name="connsiteX32" fmla="*/ 699973 w 2317781"/>
                <a:gd name="connsiteY32" fmla="*/ 187876 h 2639073"/>
                <a:gd name="connsiteX33" fmla="*/ 925613 w 2317781"/>
                <a:gd name="connsiteY33" fmla="*/ 21227 h 2639073"/>
                <a:gd name="connsiteX34" fmla="*/ 1014635 w 2317781"/>
                <a:gd name="connsiteY34" fmla="*/ 2279 h 2639073"/>
                <a:gd name="connsiteX0" fmla="*/ 2246662 w 2309917"/>
                <a:gd name="connsiteY0" fmla="*/ 2596804 h 2634385"/>
                <a:gd name="connsiteX1" fmla="*/ 2309917 w 2309917"/>
                <a:gd name="connsiteY1" fmla="*/ 2634385 h 2634385"/>
                <a:gd name="connsiteX2" fmla="*/ 2246633 w 2309917"/>
                <a:gd name="connsiteY2" fmla="*/ 2596816 h 2634385"/>
                <a:gd name="connsiteX3" fmla="*/ 2246662 w 2309917"/>
                <a:gd name="connsiteY3" fmla="*/ 2596804 h 2634385"/>
                <a:gd name="connsiteX4" fmla="*/ 1304981 w 2309917"/>
                <a:gd name="connsiteY4" fmla="*/ 30851 h 2634385"/>
                <a:gd name="connsiteX5" fmla="*/ 1305449 w 2309917"/>
                <a:gd name="connsiteY5" fmla="*/ 32279 h 2634385"/>
                <a:gd name="connsiteX6" fmla="*/ 1270903 w 2309917"/>
                <a:gd name="connsiteY6" fmla="*/ 53430 h 2634385"/>
                <a:gd name="connsiteX7" fmla="*/ 1304981 w 2309917"/>
                <a:gd name="connsiteY7" fmla="*/ 30851 h 2634385"/>
                <a:gd name="connsiteX8" fmla="*/ 1014635 w 2309917"/>
                <a:gd name="connsiteY8" fmla="*/ 2279 h 2634385"/>
                <a:gd name="connsiteX9" fmla="*/ 1188833 w 2309917"/>
                <a:gd name="connsiteY9" fmla="*/ 20146 h 2634385"/>
                <a:gd name="connsiteX10" fmla="*/ 1269119 w 2309917"/>
                <a:gd name="connsiteY10" fmla="*/ 54522 h 2634385"/>
                <a:gd name="connsiteX11" fmla="*/ 1269071 w 2309917"/>
                <a:gd name="connsiteY11" fmla="*/ 54551 h 2634385"/>
                <a:gd name="connsiteX12" fmla="*/ 1122973 w 2309917"/>
                <a:gd name="connsiteY12" fmla="*/ 277596 h 2634385"/>
                <a:gd name="connsiteX13" fmla="*/ 1627907 w 2309917"/>
                <a:gd name="connsiteY13" fmla="*/ 1056971 h 2634385"/>
                <a:gd name="connsiteX14" fmla="*/ 1878412 w 2309917"/>
                <a:gd name="connsiteY14" fmla="*/ 1085092 h 2634385"/>
                <a:gd name="connsiteX15" fmla="*/ 1940535 w 2309917"/>
                <a:gd name="connsiteY15" fmla="*/ 1079192 h 2634385"/>
                <a:gd name="connsiteX16" fmla="*/ 1858809 w 2309917"/>
                <a:gd name="connsiteY16" fmla="*/ 1151642 h 2634385"/>
                <a:gd name="connsiteX17" fmla="*/ 1715203 w 2309917"/>
                <a:gd name="connsiteY17" fmla="*/ 1543965 h 2634385"/>
                <a:gd name="connsiteX18" fmla="*/ 1666479 w 2309917"/>
                <a:gd name="connsiteY18" fmla="*/ 1531144 h 2634385"/>
                <a:gd name="connsiteX19" fmla="*/ 739964 w 2309917"/>
                <a:gd name="connsiteY19" fmla="*/ 1611601 h 2634385"/>
                <a:gd name="connsiteX20" fmla="*/ 733019 w 2309917"/>
                <a:gd name="connsiteY20" fmla="*/ 1615678 h 2634385"/>
                <a:gd name="connsiteX21" fmla="*/ 742011 w 2309917"/>
                <a:gd name="connsiteY21" fmla="*/ 1569837 h 2634385"/>
                <a:gd name="connsiteX22" fmla="*/ 743543 w 2309917"/>
                <a:gd name="connsiteY22" fmla="*/ 1492698 h 2634385"/>
                <a:gd name="connsiteX23" fmla="*/ 689699 w 2309917"/>
                <a:gd name="connsiteY23" fmla="*/ 1256843 h 2634385"/>
                <a:gd name="connsiteX24" fmla="*/ 682006 w 2309917"/>
                <a:gd name="connsiteY24" fmla="*/ 885116 h 2634385"/>
                <a:gd name="connsiteX25" fmla="*/ 361500 w 2309917"/>
                <a:gd name="connsiteY25" fmla="*/ 831280 h 2634385"/>
                <a:gd name="connsiteX26" fmla="*/ 61507 w 2309917"/>
                <a:gd name="connsiteY26" fmla="*/ 705662 h 2634385"/>
                <a:gd name="connsiteX27" fmla="*/ 6701 w 2309917"/>
                <a:gd name="connsiteY27" fmla="*/ 713233 h 2634385"/>
                <a:gd name="connsiteX28" fmla="*/ 0 w 2309917"/>
                <a:gd name="connsiteY28" fmla="*/ 715904 h 2634385"/>
                <a:gd name="connsiteX29" fmla="*/ 21970 w 2309917"/>
                <a:gd name="connsiteY29" fmla="*/ 608104 h 2634385"/>
                <a:gd name="connsiteX30" fmla="*/ 230744 w 2309917"/>
                <a:gd name="connsiteY30" fmla="*/ 316068 h 2634385"/>
                <a:gd name="connsiteX31" fmla="*/ 699973 w 2309917"/>
                <a:gd name="connsiteY31" fmla="*/ 187876 h 2634385"/>
                <a:gd name="connsiteX32" fmla="*/ 925613 w 2309917"/>
                <a:gd name="connsiteY32" fmla="*/ 21227 h 2634385"/>
                <a:gd name="connsiteX33" fmla="*/ 1014635 w 2309917"/>
                <a:gd name="connsiteY33" fmla="*/ 2279 h 2634385"/>
                <a:gd name="connsiteX0" fmla="*/ 2246662 w 2246662"/>
                <a:gd name="connsiteY0" fmla="*/ 2596804 h 2596816"/>
                <a:gd name="connsiteX1" fmla="*/ 2246633 w 2246662"/>
                <a:gd name="connsiteY1" fmla="*/ 2596816 h 2596816"/>
                <a:gd name="connsiteX2" fmla="*/ 2246662 w 2246662"/>
                <a:gd name="connsiteY2" fmla="*/ 2596804 h 2596816"/>
                <a:gd name="connsiteX3" fmla="*/ 1304981 w 2246662"/>
                <a:gd name="connsiteY3" fmla="*/ 30851 h 2596816"/>
                <a:gd name="connsiteX4" fmla="*/ 1305449 w 2246662"/>
                <a:gd name="connsiteY4" fmla="*/ 32279 h 2596816"/>
                <a:gd name="connsiteX5" fmla="*/ 1270903 w 2246662"/>
                <a:gd name="connsiteY5" fmla="*/ 53430 h 2596816"/>
                <a:gd name="connsiteX6" fmla="*/ 1304981 w 2246662"/>
                <a:gd name="connsiteY6" fmla="*/ 30851 h 2596816"/>
                <a:gd name="connsiteX7" fmla="*/ 1014635 w 2246662"/>
                <a:gd name="connsiteY7" fmla="*/ 2279 h 2596816"/>
                <a:gd name="connsiteX8" fmla="*/ 1188833 w 2246662"/>
                <a:gd name="connsiteY8" fmla="*/ 20146 h 2596816"/>
                <a:gd name="connsiteX9" fmla="*/ 1269119 w 2246662"/>
                <a:gd name="connsiteY9" fmla="*/ 54522 h 2596816"/>
                <a:gd name="connsiteX10" fmla="*/ 1269071 w 2246662"/>
                <a:gd name="connsiteY10" fmla="*/ 54551 h 2596816"/>
                <a:gd name="connsiteX11" fmla="*/ 1122973 w 2246662"/>
                <a:gd name="connsiteY11" fmla="*/ 277596 h 2596816"/>
                <a:gd name="connsiteX12" fmla="*/ 1627907 w 2246662"/>
                <a:gd name="connsiteY12" fmla="*/ 1056971 h 2596816"/>
                <a:gd name="connsiteX13" fmla="*/ 1878412 w 2246662"/>
                <a:gd name="connsiteY13" fmla="*/ 1085092 h 2596816"/>
                <a:gd name="connsiteX14" fmla="*/ 1940535 w 2246662"/>
                <a:gd name="connsiteY14" fmla="*/ 1079192 h 2596816"/>
                <a:gd name="connsiteX15" fmla="*/ 1858809 w 2246662"/>
                <a:gd name="connsiteY15" fmla="*/ 1151642 h 2596816"/>
                <a:gd name="connsiteX16" fmla="*/ 1715203 w 2246662"/>
                <a:gd name="connsiteY16" fmla="*/ 1543965 h 2596816"/>
                <a:gd name="connsiteX17" fmla="*/ 1666479 w 2246662"/>
                <a:gd name="connsiteY17" fmla="*/ 1531144 h 2596816"/>
                <a:gd name="connsiteX18" fmla="*/ 739964 w 2246662"/>
                <a:gd name="connsiteY18" fmla="*/ 1611601 h 2596816"/>
                <a:gd name="connsiteX19" fmla="*/ 733019 w 2246662"/>
                <a:gd name="connsiteY19" fmla="*/ 1615678 h 2596816"/>
                <a:gd name="connsiteX20" fmla="*/ 742011 w 2246662"/>
                <a:gd name="connsiteY20" fmla="*/ 1569837 h 2596816"/>
                <a:gd name="connsiteX21" fmla="*/ 743543 w 2246662"/>
                <a:gd name="connsiteY21" fmla="*/ 1492698 h 2596816"/>
                <a:gd name="connsiteX22" fmla="*/ 689699 w 2246662"/>
                <a:gd name="connsiteY22" fmla="*/ 1256843 h 2596816"/>
                <a:gd name="connsiteX23" fmla="*/ 682006 w 2246662"/>
                <a:gd name="connsiteY23" fmla="*/ 885116 h 2596816"/>
                <a:gd name="connsiteX24" fmla="*/ 361500 w 2246662"/>
                <a:gd name="connsiteY24" fmla="*/ 831280 h 2596816"/>
                <a:gd name="connsiteX25" fmla="*/ 61507 w 2246662"/>
                <a:gd name="connsiteY25" fmla="*/ 705662 h 2596816"/>
                <a:gd name="connsiteX26" fmla="*/ 6701 w 2246662"/>
                <a:gd name="connsiteY26" fmla="*/ 713233 h 2596816"/>
                <a:gd name="connsiteX27" fmla="*/ 0 w 2246662"/>
                <a:gd name="connsiteY27" fmla="*/ 715904 h 2596816"/>
                <a:gd name="connsiteX28" fmla="*/ 21970 w 2246662"/>
                <a:gd name="connsiteY28" fmla="*/ 608104 h 2596816"/>
                <a:gd name="connsiteX29" fmla="*/ 230744 w 2246662"/>
                <a:gd name="connsiteY29" fmla="*/ 316068 h 2596816"/>
                <a:gd name="connsiteX30" fmla="*/ 699973 w 2246662"/>
                <a:gd name="connsiteY30" fmla="*/ 187876 h 2596816"/>
                <a:gd name="connsiteX31" fmla="*/ 925613 w 2246662"/>
                <a:gd name="connsiteY31" fmla="*/ 21227 h 2596816"/>
                <a:gd name="connsiteX32" fmla="*/ 1014635 w 2246662"/>
                <a:gd name="connsiteY32" fmla="*/ 2279 h 2596816"/>
                <a:gd name="connsiteX0" fmla="*/ 1304981 w 1940535"/>
                <a:gd name="connsiteY0" fmla="*/ 30851 h 1615678"/>
                <a:gd name="connsiteX1" fmla="*/ 1305449 w 1940535"/>
                <a:gd name="connsiteY1" fmla="*/ 32279 h 1615678"/>
                <a:gd name="connsiteX2" fmla="*/ 1270903 w 1940535"/>
                <a:gd name="connsiteY2" fmla="*/ 53430 h 1615678"/>
                <a:gd name="connsiteX3" fmla="*/ 1304981 w 1940535"/>
                <a:gd name="connsiteY3" fmla="*/ 30851 h 1615678"/>
                <a:gd name="connsiteX4" fmla="*/ 1014635 w 1940535"/>
                <a:gd name="connsiteY4" fmla="*/ 2279 h 1615678"/>
                <a:gd name="connsiteX5" fmla="*/ 1188833 w 1940535"/>
                <a:gd name="connsiteY5" fmla="*/ 20146 h 1615678"/>
                <a:gd name="connsiteX6" fmla="*/ 1269119 w 1940535"/>
                <a:gd name="connsiteY6" fmla="*/ 54522 h 1615678"/>
                <a:gd name="connsiteX7" fmla="*/ 1269071 w 1940535"/>
                <a:gd name="connsiteY7" fmla="*/ 54551 h 1615678"/>
                <a:gd name="connsiteX8" fmla="*/ 1122973 w 1940535"/>
                <a:gd name="connsiteY8" fmla="*/ 277596 h 1615678"/>
                <a:gd name="connsiteX9" fmla="*/ 1627907 w 1940535"/>
                <a:gd name="connsiteY9" fmla="*/ 1056971 h 1615678"/>
                <a:gd name="connsiteX10" fmla="*/ 1878412 w 1940535"/>
                <a:gd name="connsiteY10" fmla="*/ 1085092 h 1615678"/>
                <a:gd name="connsiteX11" fmla="*/ 1940535 w 1940535"/>
                <a:gd name="connsiteY11" fmla="*/ 1079192 h 1615678"/>
                <a:gd name="connsiteX12" fmla="*/ 1858809 w 1940535"/>
                <a:gd name="connsiteY12" fmla="*/ 1151642 h 1615678"/>
                <a:gd name="connsiteX13" fmla="*/ 1715203 w 1940535"/>
                <a:gd name="connsiteY13" fmla="*/ 1543965 h 1615678"/>
                <a:gd name="connsiteX14" fmla="*/ 1666479 w 1940535"/>
                <a:gd name="connsiteY14" fmla="*/ 1531144 h 1615678"/>
                <a:gd name="connsiteX15" fmla="*/ 739964 w 1940535"/>
                <a:gd name="connsiteY15" fmla="*/ 1611601 h 1615678"/>
                <a:gd name="connsiteX16" fmla="*/ 733019 w 1940535"/>
                <a:gd name="connsiteY16" fmla="*/ 1615678 h 1615678"/>
                <a:gd name="connsiteX17" fmla="*/ 742011 w 1940535"/>
                <a:gd name="connsiteY17" fmla="*/ 1569837 h 1615678"/>
                <a:gd name="connsiteX18" fmla="*/ 743543 w 1940535"/>
                <a:gd name="connsiteY18" fmla="*/ 1492698 h 1615678"/>
                <a:gd name="connsiteX19" fmla="*/ 689699 w 1940535"/>
                <a:gd name="connsiteY19" fmla="*/ 1256843 h 1615678"/>
                <a:gd name="connsiteX20" fmla="*/ 682006 w 1940535"/>
                <a:gd name="connsiteY20" fmla="*/ 885116 h 1615678"/>
                <a:gd name="connsiteX21" fmla="*/ 361500 w 1940535"/>
                <a:gd name="connsiteY21" fmla="*/ 831280 h 1615678"/>
                <a:gd name="connsiteX22" fmla="*/ 61507 w 1940535"/>
                <a:gd name="connsiteY22" fmla="*/ 705662 h 1615678"/>
                <a:gd name="connsiteX23" fmla="*/ 6701 w 1940535"/>
                <a:gd name="connsiteY23" fmla="*/ 713233 h 1615678"/>
                <a:gd name="connsiteX24" fmla="*/ 0 w 1940535"/>
                <a:gd name="connsiteY24" fmla="*/ 715904 h 1615678"/>
                <a:gd name="connsiteX25" fmla="*/ 21970 w 1940535"/>
                <a:gd name="connsiteY25" fmla="*/ 608104 h 1615678"/>
                <a:gd name="connsiteX26" fmla="*/ 230744 w 1940535"/>
                <a:gd name="connsiteY26" fmla="*/ 316068 h 1615678"/>
                <a:gd name="connsiteX27" fmla="*/ 699973 w 1940535"/>
                <a:gd name="connsiteY27" fmla="*/ 187876 h 1615678"/>
                <a:gd name="connsiteX28" fmla="*/ 925613 w 1940535"/>
                <a:gd name="connsiteY28" fmla="*/ 21227 h 1615678"/>
                <a:gd name="connsiteX29" fmla="*/ 1014635 w 1940535"/>
                <a:gd name="connsiteY29" fmla="*/ 2279 h 1615678"/>
                <a:gd name="connsiteX0" fmla="*/ 1270903 w 1940535"/>
                <a:gd name="connsiteY0" fmla="*/ 53430 h 1615678"/>
                <a:gd name="connsiteX1" fmla="*/ 1305449 w 1940535"/>
                <a:gd name="connsiteY1" fmla="*/ 32279 h 1615678"/>
                <a:gd name="connsiteX2" fmla="*/ 1270903 w 1940535"/>
                <a:gd name="connsiteY2" fmla="*/ 53430 h 1615678"/>
                <a:gd name="connsiteX3" fmla="*/ 1014635 w 1940535"/>
                <a:gd name="connsiteY3" fmla="*/ 2279 h 1615678"/>
                <a:gd name="connsiteX4" fmla="*/ 1188833 w 1940535"/>
                <a:gd name="connsiteY4" fmla="*/ 20146 h 1615678"/>
                <a:gd name="connsiteX5" fmla="*/ 1269119 w 1940535"/>
                <a:gd name="connsiteY5" fmla="*/ 54522 h 1615678"/>
                <a:gd name="connsiteX6" fmla="*/ 1269071 w 1940535"/>
                <a:gd name="connsiteY6" fmla="*/ 54551 h 1615678"/>
                <a:gd name="connsiteX7" fmla="*/ 1122973 w 1940535"/>
                <a:gd name="connsiteY7" fmla="*/ 277596 h 1615678"/>
                <a:gd name="connsiteX8" fmla="*/ 1627907 w 1940535"/>
                <a:gd name="connsiteY8" fmla="*/ 1056971 h 1615678"/>
                <a:gd name="connsiteX9" fmla="*/ 1878412 w 1940535"/>
                <a:gd name="connsiteY9" fmla="*/ 1085092 h 1615678"/>
                <a:gd name="connsiteX10" fmla="*/ 1940535 w 1940535"/>
                <a:gd name="connsiteY10" fmla="*/ 1079192 h 1615678"/>
                <a:gd name="connsiteX11" fmla="*/ 1858809 w 1940535"/>
                <a:gd name="connsiteY11" fmla="*/ 1151642 h 1615678"/>
                <a:gd name="connsiteX12" fmla="*/ 1715203 w 1940535"/>
                <a:gd name="connsiteY12" fmla="*/ 1543965 h 1615678"/>
                <a:gd name="connsiteX13" fmla="*/ 1666479 w 1940535"/>
                <a:gd name="connsiteY13" fmla="*/ 1531144 h 1615678"/>
                <a:gd name="connsiteX14" fmla="*/ 739964 w 1940535"/>
                <a:gd name="connsiteY14" fmla="*/ 1611601 h 1615678"/>
                <a:gd name="connsiteX15" fmla="*/ 733019 w 1940535"/>
                <a:gd name="connsiteY15" fmla="*/ 1615678 h 1615678"/>
                <a:gd name="connsiteX16" fmla="*/ 742011 w 1940535"/>
                <a:gd name="connsiteY16" fmla="*/ 1569837 h 1615678"/>
                <a:gd name="connsiteX17" fmla="*/ 743543 w 1940535"/>
                <a:gd name="connsiteY17" fmla="*/ 1492698 h 1615678"/>
                <a:gd name="connsiteX18" fmla="*/ 689699 w 1940535"/>
                <a:gd name="connsiteY18" fmla="*/ 1256843 h 1615678"/>
                <a:gd name="connsiteX19" fmla="*/ 682006 w 1940535"/>
                <a:gd name="connsiteY19" fmla="*/ 885116 h 1615678"/>
                <a:gd name="connsiteX20" fmla="*/ 361500 w 1940535"/>
                <a:gd name="connsiteY20" fmla="*/ 831280 h 1615678"/>
                <a:gd name="connsiteX21" fmla="*/ 61507 w 1940535"/>
                <a:gd name="connsiteY21" fmla="*/ 705662 h 1615678"/>
                <a:gd name="connsiteX22" fmla="*/ 6701 w 1940535"/>
                <a:gd name="connsiteY22" fmla="*/ 713233 h 1615678"/>
                <a:gd name="connsiteX23" fmla="*/ 0 w 1940535"/>
                <a:gd name="connsiteY23" fmla="*/ 715904 h 1615678"/>
                <a:gd name="connsiteX24" fmla="*/ 21970 w 1940535"/>
                <a:gd name="connsiteY24" fmla="*/ 608104 h 1615678"/>
                <a:gd name="connsiteX25" fmla="*/ 230744 w 1940535"/>
                <a:gd name="connsiteY25" fmla="*/ 316068 h 1615678"/>
                <a:gd name="connsiteX26" fmla="*/ 699973 w 1940535"/>
                <a:gd name="connsiteY26" fmla="*/ 187876 h 1615678"/>
                <a:gd name="connsiteX27" fmla="*/ 925613 w 1940535"/>
                <a:gd name="connsiteY27" fmla="*/ 21227 h 1615678"/>
                <a:gd name="connsiteX28" fmla="*/ 1014635 w 1940535"/>
                <a:gd name="connsiteY28" fmla="*/ 2279 h 1615678"/>
                <a:gd name="connsiteX0" fmla="*/ 1014635 w 1940535"/>
                <a:gd name="connsiteY0" fmla="*/ 2279 h 1615678"/>
                <a:gd name="connsiteX1" fmla="*/ 1188833 w 1940535"/>
                <a:gd name="connsiteY1" fmla="*/ 20146 h 1615678"/>
                <a:gd name="connsiteX2" fmla="*/ 1269119 w 1940535"/>
                <a:gd name="connsiteY2" fmla="*/ 54522 h 1615678"/>
                <a:gd name="connsiteX3" fmla="*/ 1269071 w 1940535"/>
                <a:gd name="connsiteY3" fmla="*/ 54551 h 1615678"/>
                <a:gd name="connsiteX4" fmla="*/ 1122973 w 1940535"/>
                <a:gd name="connsiteY4" fmla="*/ 277596 h 1615678"/>
                <a:gd name="connsiteX5" fmla="*/ 1627907 w 1940535"/>
                <a:gd name="connsiteY5" fmla="*/ 1056971 h 1615678"/>
                <a:gd name="connsiteX6" fmla="*/ 1878412 w 1940535"/>
                <a:gd name="connsiteY6" fmla="*/ 1085092 h 1615678"/>
                <a:gd name="connsiteX7" fmla="*/ 1940535 w 1940535"/>
                <a:gd name="connsiteY7" fmla="*/ 1079192 h 1615678"/>
                <a:gd name="connsiteX8" fmla="*/ 1858809 w 1940535"/>
                <a:gd name="connsiteY8" fmla="*/ 1151642 h 1615678"/>
                <a:gd name="connsiteX9" fmla="*/ 1715203 w 1940535"/>
                <a:gd name="connsiteY9" fmla="*/ 1543965 h 1615678"/>
                <a:gd name="connsiteX10" fmla="*/ 1666479 w 1940535"/>
                <a:gd name="connsiteY10" fmla="*/ 1531144 h 1615678"/>
                <a:gd name="connsiteX11" fmla="*/ 739964 w 1940535"/>
                <a:gd name="connsiteY11" fmla="*/ 1611601 h 1615678"/>
                <a:gd name="connsiteX12" fmla="*/ 733019 w 1940535"/>
                <a:gd name="connsiteY12" fmla="*/ 1615678 h 1615678"/>
                <a:gd name="connsiteX13" fmla="*/ 742011 w 1940535"/>
                <a:gd name="connsiteY13" fmla="*/ 1569837 h 1615678"/>
                <a:gd name="connsiteX14" fmla="*/ 743543 w 1940535"/>
                <a:gd name="connsiteY14" fmla="*/ 1492698 h 1615678"/>
                <a:gd name="connsiteX15" fmla="*/ 689699 w 1940535"/>
                <a:gd name="connsiteY15" fmla="*/ 1256843 h 1615678"/>
                <a:gd name="connsiteX16" fmla="*/ 682006 w 1940535"/>
                <a:gd name="connsiteY16" fmla="*/ 885116 h 1615678"/>
                <a:gd name="connsiteX17" fmla="*/ 361500 w 1940535"/>
                <a:gd name="connsiteY17" fmla="*/ 831280 h 1615678"/>
                <a:gd name="connsiteX18" fmla="*/ 61507 w 1940535"/>
                <a:gd name="connsiteY18" fmla="*/ 705662 h 1615678"/>
                <a:gd name="connsiteX19" fmla="*/ 6701 w 1940535"/>
                <a:gd name="connsiteY19" fmla="*/ 713233 h 1615678"/>
                <a:gd name="connsiteX20" fmla="*/ 0 w 1940535"/>
                <a:gd name="connsiteY20" fmla="*/ 715904 h 1615678"/>
                <a:gd name="connsiteX21" fmla="*/ 21970 w 1940535"/>
                <a:gd name="connsiteY21" fmla="*/ 608104 h 1615678"/>
                <a:gd name="connsiteX22" fmla="*/ 230744 w 1940535"/>
                <a:gd name="connsiteY22" fmla="*/ 316068 h 1615678"/>
                <a:gd name="connsiteX23" fmla="*/ 699973 w 1940535"/>
                <a:gd name="connsiteY23" fmla="*/ 187876 h 1615678"/>
                <a:gd name="connsiteX24" fmla="*/ 925613 w 1940535"/>
                <a:gd name="connsiteY24" fmla="*/ 21227 h 1615678"/>
                <a:gd name="connsiteX25" fmla="*/ 1014635 w 1940535"/>
                <a:gd name="connsiteY25" fmla="*/ 2279 h 16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535" h="1615678">
                  <a:moveTo>
                    <a:pt x="1014635" y="2279"/>
                  </a:moveTo>
                  <a:cubicBezTo>
                    <a:pt x="1074090" y="-3890"/>
                    <a:pt x="1133224" y="2600"/>
                    <a:pt x="1188833" y="20146"/>
                  </a:cubicBezTo>
                  <a:lnTo>
                    <a:pt x="1269119" y="54522"/>
                  </a:lnTo>
                  <a:cubicBezTo>
                    <a:pt x="1269103" y="54532"/>
                    <a:pt x="1269087" y="54541"/>
                    <a:pt x="1269071" y="54551"/>
                  </a:cubicBezTo>
                  <a:cubicBezTo>
                    <a:pt x="1263945" y="51987"/>
                    <a:pt x="1148605" y="187865"/>
                    <a:pt x="1122973" y="277596"/>
                  </a:cubicBezTo>
                  <a:cubicBezTo>
                    <a:pt x="1030701" y="603190"/>
                    <a:pt x="1258819" y="951858"/>
                    <a:pt x="1627907" y="1056971"/>
                  </a:cubicBezTo>
                  <a:cubicBezTo>
                    <a:pt x="1712490" y="1080045"/>
                    <a:pt x="1797073" y="1088698"/>
                    <a:pt x="1878412" y="1085092"/>
                  </a:cubicBezTo>
                  <a:lnTo>
                    <a:pt x="1940535" y="1079192"/>
                  </a:lnTo>
                  <a:lnTo>
                    <a:pt x="1858809" y="1151642"/>
                  </a:lnTo>
                  <a:cubicBezTo>
                    <a:pt x="1763926" y="1259338"/>
                    <a:pt x="1715203" y="1395241"/>
                    <a:pt x="1715203" y="1543965"/>
                  </a:cubicBezTo>
                  <a:cubicBezTo>
                    <a:pt x="1699816" y="1538837"/>
                    <a:pt x="1681865" y="1536273"/>
                    <a:pt x="1666479" y="1531144"/>
                  </a:cubicBezTo>
                  <a:cubicBezTo>
                    <a:pt x="1328299" y="1449410"/>
                    <a:pt x="997130" y="1486872"/>
                    <a:pt x="739964" y="1611601"/>
                  </a:cubicBezTo>
                  <a:lnTo>
                    <a:pt x="733019" y="1615678"/>
                  </a:lnTo>
                  <a:lnTo>
                    <a:pt x="742011" y="1569837"/>
                  </a:lnTo>
                  <a:cubicBezTo>
                    <a:pt x="744745" y="1545372"/>
                    <a:pt x="745466" y="1519616"/>
                    <a:pt x="743543" y="1492698"/>
                  </a:cubicBezTo>
                  <a:cubicBezTo>
                    <a:pt x="738415" y="1408098"/>
                    <a:pt x="725595" y="1326062"/>
                    <a:pt x="689699" y="1256843"/>
                  </a:cubicBezTo>
                  <a:cubicBezTo>
                    <a:pt x="784568" y="1151734"/>
                    <a:pt x="782004" y="987662"/>
                    <a:pt x="682006" y="885116"/>
                  </a:cubicBezTo>
                  <a:cubicBezTo>
                    <a:pt x="594829" y="795389"/>
                    <a:pt x="464062" y="777444"/>
                    <a:pt x="361500" y="831280"/>
                  </a:cubicBezTo>
                  <a:cubicBezTo>
                    <a:pt x="284579" y="754371"/>
                    <a:pt x="179453" y="705662"/>
                    <a:pt x="61507" y="705662"/>
                  </a:cubicBezTo>
                  <a:cubicBezTo>
                    <a:pt x="46123" y="705662"/>
                    <a:pt x="19200" y="709988"/>
                    <a:pt x="6701" y="713233"/>
                  </a:cubicBezTo>
                  <a:lnTo>
                    <a:pt x="0" y="715904"/>
                  </a:lnTo>
                  <a:lnTo>
                    <a:pt x="21970" y="608104"/>
                  </a:lnTo>
                  <a:cubicBezTo>
                    <a:pt x="56225" y="500663"/>
                    <a:pt x="126898" y="396828"/>
                    <a:pt x="230744" y="316068"/>
                  </a:cubicBezTo>
                  <a:cubicBezTo>
                    <a:pt x="376897" y="200695"/>
                    <a:pt x="551255" y="157110"/>
                    <a:pt x="699973" y="187876"/>
                  </a:cubicBezTo>
                  <a:cubicBezTo>
                    <a:pt x="751254" y="113525"/>
                    <a:pt x="830741" y="51993"/>
                    <a:pt x="925613" y="21227"/>
                  </a:cubicBezTo>
                  <a:cubicBezTo>
                    <a:pt x="955100" y="11613"/>
                    <a:pt x="984908" y="5364"/>
                    <a:pt x="1014635" y="2279"/>
                  </a:cubicBezTo>
                  <a:close/>
                </a:path>
              </a:pathLst>
            </a:custGeom>
            <a:solidFill>
              <a:srgbClr val="FFCC4C"/>
            </a:solidFill>
            <a:ln w="38100">
              <a:solidFill>
                <a:srgbClr val="D3D3D3"/>
              </a:solidFill>
            </a:ln>
          </p:spPr>
          <p:txBody>
            <a:bodyPr vert="horz" wrap="square" lIns="91440" tIns="45720" rIns="91440" bIns="45720" numCol="1" anchor="t" anchorCtr="0" compatLnSpc="1">
              <a:prstTxWarp prst="textNoShape">
                <a:avLst/>
              </a:prstTxWarp>
              <a:noAutofit/>
            </a:bodyPr>
            <a:lstStyle/>
            <a:p>
              <a:pPr marL="0" marR="0" lvl="0" indent="0" defTabSz="914198"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198" eaLnBrk="1" fontAlgn="auto" latinLnBrk="0" hangingPunct="1">
                <a:lnSpc>
                  <a:spcPct val="100000"/>
                </a:lnSpc>
                <a:spcBef>
                  <a:spcPts val="0"/>
                </a:spcBef>
                <a:spcAft>
                  <a:spcPts val="0"/>
                </a:spcAft>
                <a:buClrTx/>
                <a:buSzTx/>
                <a:buFontTx/>
                <a:buNone/>
                <a:tabLst/>
                <a:defRPr/>
              </a:pPr>
              <a:r>
                <a:rPr lang="en-GB" sz="1800" b="1" kern="1200" dirty="0">
                  <a:solidFill>
                    <a:prstClr val="black"/>
                  </a:solidFill>
                  <a:latin typeface="Arial" panose="020B0604020202020204" pitchFamily="34" charset="0"/>
                  <a:ea typeface="+mn-ea"/>
                  <a:cs typeface="Arial" panose="020B0604020202020204" pitchFamily="34" charset="0"/>
                </a:rPr>
                <a:t>  </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F34F67C3-0A9A-434F-BEAF-ED6975469AEA}"/>
              </a:ext>
            </a:extLst>
          </p:cNvPr>
          <p:cNvSpPr txBox="1"/>
          <p:nvPr/>
        </p:nvSpPr>
        <p:spPr>
          <a:xfrm>
            <a:off x="3269708" y="19603"/>
            <a:ext cx="1928560" cy="523220"/>
          </a:xfrm>
          <a:prstGeom prst="rect">
            <a:avLst/>
          </a:prstGeom>
          <a:noFill/>
        </p:spPr>
        <p:txBody>
          <a:bodyPr wrap="square">
            <a:spAutoFit/>
          </a:bodyPr>
          <a:lstStyle/>
          <a:p>
            <a:pPr algn="ctr"/>
            <a:r>
              <a:rPr lang="en-IN" sz="2800" b="1" i="0" dirty="0">
                <a:solidFill>
                  <a:srgbClr val="FF0000"/>
                </a:solidFill>
                <a:effectLst/>
                <a:latin typeface="system-ui"/>
              </a:rPr>
              <a:t>Mind Map</a:t>
            </a:r>
            <a:endParaRPr lang="en-IN" sz="28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313" y="921511"/>
            <a:ext cx="8705374" cy="4363855"/>
          </a:xfrm>
          <a:prstGeom prst="rect">
            <a:avLst/>
          </a:prstGeom>
        </p:spPr>
        <p:txBody>
          <a:bodyPr vert="horz" wrap="square" lIns="0" tIns="55721" rIns="0" bIns="0" rtlCol="0">
            <a:spAutoFit/>
          </a:bodyPr>
          <a:lstStyle/>
          <a:p>
            <a:pPr marL="180975" marR="3810" indent="-171450" defTabSz="685800">
              <a:lnSpc>
                <a:spcPts val="2918"/>
              </a:lnSpc>
              <a:spcBef>
                <a:spcPts val="439"/>
              </a:spcBef>
              <a:buClrTx/>
              <a:buFont typeface="Arial"/>
              <a:buChar char="•"/>
              <a:tabLst>
                <a:tab pos="180975" algn="l"/>
              </a:tabLst>
            </a:pPr>
            <a:r>
              <a:rPr sz="2700" b="1" kern="1200" spc="146" dirty="0">
                <a:solidFill>
                  <a:prstClr val="black"/>
                </a:solidFill>
                <a:latin typeface="Times New Roman"/>
                <a:ea typeface="+mn-ea"/>
                <a:cs typeface="Times New Roman"/>
              </a:rPr>
              <a:t>Mind </a:t>
            </a:r>
            <a:r>
              <a:rPr sz="2700" b="1" kern="1200" spc="127" dirty="0">
                <a:solidFill>
                  <a:prstClr val="black"/>
                </a:solidFill>
                <a:latin typeface="Times New Roman"/>
                <a:ea typeface="+mn-ea"/>
                <a:cs typeface="Times New Roman"/>
              </a:rPr>
              <a:t>mapping </a:t>
            </a:r>
            <a:r>
              <a:rPr sz="2700" b="1" kern="1200" spc="146" dirty="0">
                <a:solidFill>
                  <a:prstClr val="black"/>
                </a:solidFill>
                <a:latin typeface="Times New Roman"/>
                <a:ea typeface="+mn-ea"/>
                <a:cs typeface="Times New Roman"/>
              </a:rPr>
              <a:t>is </a:t>
            </a:r>
            <a:r>
              <a:rPr sz="2700" b="1" kern="1200" dirty="0">
                <a:solidFill>
                  <a:prstClr val="black"/>
                </a:solidFill>
                <a:latin typeface="Times New Roman"/>
                <a:ea typeface="+mn-ea"/>
                <a:cs typeface="Times New Roman"/>
              </a:rPr>
              <a:t>a </a:t>
            </a:r>
            <a:r>
              <a:rPr sz="2700" b="1" kern="1200" spc="120" dirty="0">
                <a:solidFill>
                  <a:prstClr val="black"/>
                </a:solidFill>
                <a:latin typeface="Times New Roman"/>
                <a:ea typeface="+mn-ea"/>
                <a:cs typeface="Times New Roman"/>
              </a:rPr>
              <a:t>study </a:t>
            </a:r>
            <a:r>
              <a:rPr sz="2700" b="1" kern="1200" spc="116" dirty="0">
                <a:solidFill>
                  <a:prstClr val="black"/>
                </a:solidFill>
                <a:latin typeface="Times New Roman"/>
                <a:ea typeface="+mn-ea"/>
                <a:cs typeface="Times New Roman"/>
              </a:rPr>
              <a:t>technique </a:t>
            </a:r>
            <a:r>
              <a:rPr sz="2700" b="1" kern="1200" spc="146" dirty="0">
                <a:solidFill>
                  <a:prstClr val="black"/>
                </a:solidFill>
                <a:latin typeface="Times New Roman"/>
                <a:ea typeface="+mn-ea"/>
                <a:cs typeface="Times New Roman"/>
              </a:rPr>
              <a:t>in </a:t>
            </a:r>
            <a:r>
              <a:rPr sz="2700" b="1" kern="1200" spc="150" dirty="0">
                <a:solidFill>
                  <a:prstClr val="black"/>
                </a:solidFill>
                <a:latin typeface="Times New Roman"/>
                <a:ea typeface="+mn-ea"/>
                <a:cs typeface="Times New Roman"/>
              </a:rPr>
              <a:t>which  </a:t>
            </a:r>
            <a:r>
              <a:rPr sz="2700" b="1" kern="1200" spc="90" dirty="0">
                <a:solidFill>
                  <a:prstClr val="black"/>
                </a:solidFill>
                <a:latin typeface="Times New Roman"/>
                <a:ea typeface="+mn-ea"/>
                <a:cs typeface="Times New Roman"/>
              </a:rPr>
              <a:t>information </a:t>
            </a:r>
            <a:r>
              <a:rPr sz="2700" b="1" kern="1200" spc="68" dirty="0">
                <a:solidFill>
                  <a:prstClr val="black"/>
                </a:solidFill>
                <a:latin typeface="Times New Roman"/>
                <a:ea typeface="+mn-ea"/>
                <a:cs typeface="Times New Roman"/>
              </a:rPr>
              <a:t>from </a:t>
            </a:r>
            <a:r>
              <a:rPr sz="2700" b="1" kern="1200" dirty="0">
                <a:solidFill>
                  <a:prstClr val="black"/>
                </a:solidFill>
                <a:latin typeface="Times New Roman"/>
                <a:ea typeface="+mn-ea"/>
                <a:cs typeface="Times New Roman"/>
              </a:rPr>
              <a:t>a </a:t>
            </a:r>
            <a:r>
              <a:rPr sz="2700" b="1" kern="1200" spc="60" dirty="0">
                <a:solidFill>
                  <a:prstClr val="black"/>
                </a:solidFill>
                <a:latin typeface="Times New Roman"/>
                <a:ea typeface="+mn-ea"/>
                <a:cs typeface="Times New Roman"/>
              </a:rPr>
              <a:t>variety </a:t>
            </a:r>
            <a:r>
              <a:rPr sz="2700" b="1" kern="1200" spc="143" dirty="0">
                <a:solidFill>
                  <a:prstClr val="black"/>
                </a:solidFill>
                <a:latin typeface="Times New Roman"/>
                <a:ea typeface="+mn-ea"/>
                <a:cs typeface="Times New Roman"/>
              </a:rPr>
              <a:t>of </a:t>
            </a:r>
            <a:r>
              <a:rPr sz="2700" b="1" kern="1200" spc="83" dirty="0">
                <a:solidFill>
                  <a:prstClr val="black"/>
                </a:solidFill>
                <a:latin typeface="Times New Roman"/>
                <a:ea typeface="+mn-ea"/>
                <a:cs typeface="Times New Roman"/>
              </a:rPr>
              <a:t>sources </a:t>
            </a:r>
            <a:r>
              <a:rPr sz="2700" b="1" kern="1200" spc="146" dirty="0">
                <a:solidFill>
                  <a:prstClr val="black"/>
                </a:solidFill>
                <a:latin typeface="Times New Roman"/>
                <a:ea typeface="+mn-ea"/>
                <a:cs typeface="Times New Roman"/>
              </a:rPr>
              <a:t>is</a:t>
            </a:r>
            <a:r>
              <a:rPr sz="2700" b="1" kern="1200" spc="-431" dirty="0">
                <a:solidFill>
                  <a:prstClr val="black"/>
                </a:solidFill>
                <a:latin typeface="Times New Roman"/>
                <a:ea typeface="+mn-ea"/>
                <a:cs typeface="Times New Roman"/>
              </a:rPr>
              <a:t> </a:t>
            </a:r>
            <a:r>
              <a:rPr sz="2700" b="1" kern="1200" spc="79" dirty="0">
                <a:solidFill>
                  <a:prstClr val="black"/>
                </a:solidFill>
                <a:latin typeface="Times New Roman"/>
                <a:ea typeface="+mn-ea"/>
                <a:cs typeface="Times New Roman"/>
              </a:rPr>
              <a:t>converted </a:t>
            </a:r>
            <a:r>
              <a:rPr sz="2700" b="1" kern="1200" spc="113" dirty="0">
                <a:solidFill>
                  <a:prstClr val="black"/>
                </a:solidFill>
                <a:latin typeface="Times New Roman"/>
                <a:ea typeface="+mn-ea"/>
                <a:cs typeface="Times New Roman"/>
              </a:rPr>
              <a:t>into  </a:t>
            </a:r>
            <a:r>
              <a:rPr sz="2700" b="1" kern="1200" dirty="0">
                <a:solidFill>
                  <a:prstClr val="black"/>
                </a:solidFill>
                <a:latin typeface="Times New Roman"/>
                <a:ea typeface="+mn-ea"/>
                <a:cs typeface="Times New Roman"/>
              </a:rPr>
              <a:t>a </a:t>
            </a:r>
            <a:r>
              <a:rPr sz="2700" b="1" kern="1200" spc="60" dirty="0">
                <a:solidFill>
                  <a:prstClr val="black"/>
                </a:solidFill>
                <a:latin typeface="Times New Roman"/>
                <a:ea typeface="+mn-ea"/>
                <a:cs typeface="Times New Roman"/>
              </a:rPr>
              <a:t>diagrammatic </a:t>
            </a:r>
            <a:r>
              <a:rPr sz="2700" b="1" kern="1200" spc="71" dirty="0">
                <a:solidFill>
                  <a:prstClr val="black"/>
                </a:solidFill>
                <a:latin typeface="Times New Roman"/>
                <a:ea typeface="+mn-ea"/>
                <a:cs typeface="Times New Roman"/>
              </a:rPr>
              <a:t>representation </a:t>
            </a:r>
            <a:r>
              <a:rPr sz="2700" b="1" kern="1200" spc="143" dirty="0">
                <a:solidFill>
                  <a:prstClr val="black"/>
                </a:solidFill>
                <a:latin typeface="Times New Roman"/>
                <a:ea typeface="+mn-ea"/>
                <a:cs typeface="Times New Roman"/>
              </a:rPr>
              <a:t>of </a:t>
            </a:r>
            <a:r>
              <a:rPr sz="2700" b="1" kern="1200" spc="98" dirty="0">
                <a:solidFill>
                  <a:prstClr val="black"/>
                </a:solidFill>
                <a:latin typeface="Times New Roman"/>
                <a:ea typeface="+mn-ea"/>
                <a:cs typeface="Times New Roman"/>
              </a:rPr>
              <a:t>the </a:t>
            </a:r>
            <a:r>
              <a:rPr sz="2700" b="1" kern="1200" spc="64" dirty="0">
                <a:solidFill>
                  <a:prstClr val="black"/>
                </a:solidFill>
                <a:latin typeface="Times New Roman"/>
                <a:ea typeface="+mn-ea"/>
                <a:cs typeface="Times New Roman"/>
              </a:rPr>
              <a:t>important </a:t>
            </a:r>
            <a:r>
              <a:rPr sz="2700" b="1" kern="1200" spc="150" dirty="0">
                <a:solidFill>
                  <a:prstClr val="black"/>
                </a:solidFill>
                <a:latin typeface="Times New Roman"/>
                <a:ea typeface="+mn-ea"/>
                <a:cs typeface="Times New Roman"/>
              </a:rPr>
              <a:t>key  </a:t>
            </a:r>
            <a:r>
              <a:rPr sz="2700" b="1" kern="1200" spc="116" dirty="0">
                <a:solidFill>
                  <a:prstClr val="black"/>
                </a:solidFill>
                <a:latin typeface="Times New Roman"/>
                <a:ea typeface="+mn-ea"/>
                <a:cs typeface="Times New Roman"/>
              </a:rPr>
              <a:t>words </a:t>
            </a:r>
            <a:r>
              <a:rPr sz="2700" b="1" kern="1200" spc="90" dirty="0">
                <a:solidFill>
                  <a:prstClr val="black"/>
                </a:solidFill>
                <a:latin typeface="Times New Roman"/>
                <a:ea typeface="+mn-ea"/>
                <a:cs typeface="Times New Roman"/>
              </a:rPr>
              <a:t>associated </a:t>
            </a:r>
            <a:r>
              <a:rPr sz="2700" b="1" kern="1200" spc="146" dirty="0">
                <a:solidFill>
                  <a:prstClr val="black"/>
                </a:solidFill>
                <a:latin typeface="Times New Roman"/>
                <a:ea typeface="+mn-ea"/>
                <a:cs typeface="Times New Roman"/>
              </a:rPr>
              <a:t>with </a:t>
            </a:r>
            <a:r>
              <a:rPr sz="2700" b="1" kern="1200" dirty="0">
                <a:solidFill>
                  <a:prstClr val="black"/>
                </a:solidFill>
                <a:latin typeface="Times New Roman"/>
                <a:ea typeface="+mn-ea"/>
                <a:cs typeface="Times New Roman"/>
              </a:rPr>
              <a:t>a </a:t>
            </a:r>
            <a:r>
              <a:rPr sz="2700" b="1" kern="1200" spc="120" dirty="0">
                <a:solidFill>
                  <a:prstClr val="black"/>
                </a:solidFill>
                <a:latin typeface="Times New Roman"/>
                <a:ea typeface="+mn-ea"/>
                <a:cs typeface="Times New Roman"/>
              </a:rPr>
              <a:t>study</a:t>
            </a:r>
            <a:r>
              <a:rPr sz="2700" b="1" kern="1200" spc="-379" dirty="0">
                <a:solidFill>
                  <a:prstClr val="black"/>
                </a:solidFill>
                <a:latin typeface="Times New Roman"/>
                <a:ea typeface="+mn-ea"/>
                <a:cs typeface="Times New Roman"/>
              </a:rPr>
              <a:t> </a:t>
            </a:r>
            <a:r>
              <a:rPr sz="2700" b="1" kern="1200" spc="71" dirty="0">
                <a:solidFill>
                  <a:prstClr val="black"/>
                </a:solidFill>
                <a:latin typeface="Times New Roman"/>
                <a:ea typeface="+mn-ea"/>
                <a:cs typeface="Times New Roman"/>
              </a:rPr>
              <a:t>topic.</a:t>
            </a:r>
            <a:endParaRPr sz="2700" kern="1200" dirty="0">
              <a:solidFill>
                <a:prstClr val="black"/>
              </a:solidFill>
              <a:latin typeface="Times New Roman"/>
              <a:ea typeface="+mn-ea"/>
              <a:cs typeface="Times New Roman"/>
            </a:endParaRPr>
          </a:p>
          <a:p>
            <a:pPr defTabSz="685800">
              <a:spcBef>
                <a:spcPts val="8"/>
              </a:spcBef>
              <a:buClrTx/>
              <a:buFont typeface="Arial"/>
              <a:buChar char="•"/>
            </a:pPr>
            <a:endParaRPr sz="3825" kern="1200" dirty="0">
              <a:solidFill>
                <a:prstClr val="black"/>
              </a:solidFill>
              <a:latin typeface="Times New Roman"/>
              <a:ea typeface="+mn-ea"/>
              <a:cs typeface="Times New Roman"/>
            </a:endParaRPr>
          </a:p>
          <a:p>
            <a:pPr marL="180975" marR="145256" indent="-171450" algn="just" defTabSz="685800">
              <a:lnSpc>
                <a:spcPts val="2918"/>
              </a:lnSpc>
              <a:buClrTx/>
              <a:buFont typeface="Arial"/>
              <a:buChar char="•"/>
              <a:tabLst>
                <a:tab pos="180975" algn="l"/>
              </a:tabLst>
            </a:pPr>
            <a:r>
              <a:rPr sz="2700" b="1" kern="1200" spc="146" dirty="0">
                <a:solidFill>
                  <a:prstClr val="black"/>
                </a:solidFill>
                <a:latin typeface="Times New Roman"/>
                <a:ea typeface="+mn-ea"/>
                <a:cs typeface="Times New Roman"/>
              </a:rPr>
              <a:t>Mind</a:t>
            </a:r>
            <a:r>
              <a:rPr sz="2700" b="1" kern="1200" spc="-8" dirty="0">
                <a:solidFill>
                  <a:prstClr val="black"/>
                </a:solidFill>
                <a:latin typeface="Times New Roman"/>
                <a:ea typeface="+mn-ea"/>
                <a:cs typeface="Times New Roman"/>
              </a:rPr>
              <a:t> </a:t>
            </a:r>
            <a:r>
              <a:rPr sz="2700" b="1" kern="1200" spc="113" dirty="0">
                <a:solidFill>
                  <a:prstClr val="black"/>
                </a:solidFill>
                <a:latin typeface="Times New Roman"/>
                <a:ea typeface="+mn-ea"/>
                <a:cs typeface="Times New Roman"/>
              </a:rPr>
              <a:t>Maps</a:t>
            </a:r>
            <a:r>
              <a:rPr sz="2700" b="1" kern="1200" spc="-4" dirty="0">
                <a:solidFill>
                  <a:prstClr val="black"/>
                </a:solidFill>
                <a:latin typeface="Times New Roman"/>
                <a:ea typeface="+mn-ea"/>
                <a:cs typeface="Times New Roman"/>
              </a:rPr>
              <a:t> are</a:t>
            </a:r>
            <a:r>
              <a:rPr sz="2700" b="1" kern="1200" spc="4" dirty="0">
                <a:solidFill>
                  <a:prstClr val="black"/>
                </a:solidFill>
                <a:latin typeface="Times New Roman"/>
                <a:ea typeface="+mn-ea"/>
                <a:cs typeface="Times New Roman"/>
              </a:rPr>
              <a:t> </a:t>
            </a:r>
            <a:r>
              <a:rPr sz="2700" b="1" kern="1200" dirty="0">
                <a:solidFill>
                  <a:prstClr val="black"/>
                </a:solidFill>
                <a:latin typeface="Times New Roman"/>
                <a:ea typeface="+mn-ea"/>
                <a:cs typeface="Times New Roman"/>
              </a:rPr>
              <a:t>a</a:t>
            </a:r>
            <a:r>
              <a:rPr sz="2700" b="1" kern="1200" spc="-11" dirty="0">
                <a:solidFill>
                  <a:prstClr val="black"/>
                </a:solidFill>
                <a:latin typeface="Times New Roman"/>
                <a:ea typeface="+mn-ea"/>
                <a:cs typeface="Times New Roman"/>
              </a:rPr>
              <a:t> </a:t>
            </a:r>
            <a:r>
              <a:rPr sz="2700" b="1" kern="1200" spc="150" dirty="0">
                <a:solidFill>
                  <a:prstClr val="black"/>
                </a:solidFill>
                <a:latin typeface="Times New Roman"/>
                <a:ea typeface="+mn-ea"/>
                <a:cs typeface="Times New Roman"/>
              </a:rPr>
              <a:t>unique</a:t>
            </a:r>
            <a:r>
              <a:rPr sz="2700" b="1" kern="1200" spc="-30" dirty="0">
                <a:solidFill>
                  <a:prstClr val="black"/>
                </a:solidFill>
                <a:latin typeface="Times New Roman"/>
                <a:ea typeface="+mn-ea"/>
                <a:cs typeface="Times New Roman"/>
              </a:rPr>
              <a:t> </a:t>
            </a:r>
            <a:r>
              <a:rPr sz="2700" b="1" kern="1200" spc="131" dirty="0">
                <a:solidFill>
                  <a:prstClr val="black"/>
                </a:solidFill>
                <a:latin typeface="Times New Roman"/>
                <a:ea typeface="+mn-ea"/>
                <a:cs typeface="Times New Roman"/>
              </a:rPr>
              <a:t>thinking</a:t>
            </a:r>
            <a:r>
              <a:rPr sz="2700" b="1" kern="1200" spc="-15" dirty="0">
                <a:solidFill>
                  <a:prstClr val="black"/>
                </a:solidFill>
                <a:latin typeface="Times New Roman"/>
                <a:ea typeface="+mn-ea"/>
                <a:cs typeface="Times New Roman"/>
              </a:rPr>
              <a:t> </a:t>
            </a:r>
            <a:r>
              <a:rPr sz="2700" b="1" kern="1200" spc="105" dirty="0">
                <a:solidFill>
                  <a:prstClr val="black"/>
                </a:solidFill>
                <a:latin typeface="Times New Roman"/>
                <a:ea typeface="+mn-ea"/>
                <a:cs typeface="Times New Roman"/>
              </a:rPr>
              <a:t>tool</a:t>
            </a:r>
            <a:r>
              <a:rPr sz="2700" b="1" kern="1200" spc="4" dirty="0">
                <a:solidFill>
                  <a:prstClr val="black"/>
                </a:solidFill>
                <a:latin typeface="Times New Roman"/>
                <a:ea typeface="+mn-ea"/>
                <a:cs typeface="Times New Roman"/>
              </a:rPr>
              <a:t> </a:t>
            </a:r>
            <a:r>
              <a:rPr sz="2700" b="1" kern="1200" spc="38" dirty="0">
                <a:solidFill>
                  <a:prstClr val="black"/>
                </a:solidFill>
                <a:latin typeface="Times New Roman"/>
                <a:ea typeface="+mn-ea"/>
                <a:cs typeface="Times New Roman"/>
              </a:rPr>
              <a:t>that</a:t>
            </a:r>
            <a:r>
              <a:rPr sz="2700" b="1" kern="1200" spc="-11" dirty="0">
                <a:solidFill>
                  <a:prstClr val="black"/>
                </a:solidFill>
                <a:latin typeface="Times New Roman"/>
                <a:ea typeface="+mn-ea"/>
                <a:cs typeface="Times New Roman"/>
              </a:rPr>
              <a:t> </a:t>
            </a:r>
            <a:r>
              <a:rPr sz="2700" b="1" kern="1200" spc="184" dirty="0">
                <a:solidFill>
                  <a:prstClr val="black"/>
                </a:solidFill>
                <a:latin typeface="Times New Roman"/>
                <a:ea typeface="+mn-ea"/>
                <a:cs typeface="Times New Roman"/>
              </a:rPr>
              <a:t>will</a:t>
            </a:r>
            <a:r>
              <a:rPr sz="2700" b="1" kern="1200" spc="4" dirty="0">
                <a:solidFill>
                  <a:prstClr val="black"/>
                </a:solidFill>
                <a:latin typeface="Times New Roman"/>
                <a:ea typeface="+mn-ea"/>
                <a:cs typeface="Times New Roman"/>
              </a:rPr>
              <a:t> </a:t>
            </a:r>
            <a:r>
              <a:rPr sz="2700" b="1" kern="1200" spc="86" dirty="0">
                <a:solidFill>
                  <a:prstClr val="black"/>
                </a:solidFill>
                <a:latin typeface="Times New Roman"/>
                <a:ea typeface="+mn-ea"/>
                <a:cs typeface="Times New Roman"/>
              </a:rPr>
              <a:t>bring  </a:t>
            </a:r>
            <a:r>
              <a:rPr sz="2700" b="1" kern="1200" spc="94" dirty="0">
                <a:solidFill>
                  <a:prstClr val="black"/>
                </a:solidFill>
                <a:latin typeface="Times New Roman"/>
                <a:ea typeface="+mn-ea"/>
                <a:cs typeface="Times New Roman"/>
              </a:rPr>
              <a:t>out</a:t>
            </a:r>
            <a:r>
              <a:rPr sz="2700" b="1" kern="1200" spc="4" dirty="0">
                <a:solidFill>
                  <a:prstClr val="black"/>
                </a:solidFill>
                <a:latin typeface="Times New Roman"/>
                <a:ea typeface="+mn-ea"/>
                <a:cs typeface="Times New Roman"/>
              </a:rPr>
              <a:t> </a:t>
            </a:r>
            <a:r>
              <a:rPr sz="2700" b="1" kern="1200" spc="113" dirty="0">
                <a:solidFill>
                  <a:prstClr val="black"/>
                </a:solidFill>
                <a:latin typeface="Times New Roman"/>
                <a:ea typeface="+mn-ea"/>
                <a:cs typeface="Times New Roman"/>
              </a:rPr>
              <a:t>students</a:t>
            </a:r>
            <a:r>
              <a:rPr sz="2700" b="1" kern="1200" spc="-41" dirty="0">
                <a:solidFill>
                  <a:prstClr val="black"/>
                </a:solidFill>
                <a:latin typeface="Times New Roman"/>
                <a:ea typeface="+mn-ea"/>
                <a:cs typeface="Times New Roman"/>
              </a:rPr>
              <a:t> </a:t>
            </a:r>
            <a:r>
              <a:rPr sz="2700" b="1" kern="1200" spc="41" dirty="0">
                <a:solidFill>
                  <a:prstClr val="black"/>
                </a:solidFill>
                <a:latin typeface="Times New Roman"/>
                <a:ea typeface="+mn-ea"/>
                <a:cs typeface="Times New Roman"/>
              </a:rPr>
              <a:t>natural</a:t>
            </a:r>
            <a:r>
              <a:rPr sz="2700" b="1" kern="1200" spc="8" dirty="0">
                <a:solidFill>
                  <a:prstClr val="black"/>
                </a:solidFill>
                <a:latin typeface="Times New Roman"/>
                <a:ea typeface="+mn-ea"/>
                <a:cs typeface="Times New Roman"/>
              </a:rPr>
              <a:t> </a:t>
            </a:r>
            <a:r>
              <a:rPr sz="2700" b="1" kern="1200" spc="146" dirty="0">
                <a:solidFill>
                  <a:prstClr val="black"/>
                </a:solidFill>
                <a:latin typeface="Times New Roman"/>
                <a:ea typeface="+mn-ea"/>
                <a:cs typeface="Times New Roman"/>
              </a:rPr>
              <a:t>genius</a:t>
            </a:r>
            <a:r>
              <a:rPr sz="2700" b="1" kern="1200" spc="-23" dirty="0">
                <a:solidFill>
                  <a:prstClr val="black"/>
                </a:solidFill>
                <a:latin typeface="Times New Roman"/>
                <a:ea typeface="+mn-ea"/>
                <a:cs typeface="Times New Roman"/>
              </a:rPr>
              <a:t> </a:t>
            </a:r>
            <a:r>
              <a:rPr sz="2700" b="1" kern="1200" spc="98" dirty="0">
                <a:solidFill>
                  <a:prstClr val="black"/>
                </a:solidFill>
                <a:latin typeface="Times New Roman"/>
                <a:ea typeface="+mn-ea"/>
                <a:cs typeface="Times New Roman"/>
              </a:rPr>
              <a:t>and</a:t>
            </a:r>
            <a:r>
              <a:rPr sz="2700" b="1" kern="1200" spc="-4" dirty="0">
                <a:solidFill>
                  <a:prstClr val="black"/>
                </a:solidFill>
                <a:latin typeface="Times New Roman"/>
                <a:ea typeface="+mn-ea"/>
                <a:cs typeface="Times New Roman"/>
              </a:rPr>
              <a:t> </a:t>
            </a:r>
            <a:r>
              <a:rPr sz="2700" b="1" kern="1200" spc="124" dirty="0">
                <a:solidFill>
                  <a:prstClr val="black"/>
                </a:solidFill>
                <a:latin typeface="Times New Roman"/>
                <a:ea typeface="+mn-ea"/>
                <a:cs typeface="Times New Roman"/>
              </a:rPr>
              <a:t>enable</a:t>
            </a:r>
            <a:r>
              <a:rPr sz="2700" b="1" kern="1200" spc="-11" dirty="0">
                <a:solidFill>
                  <a:prstClr val="black"/>
                </a:solidFill>
                <a:latin typeface="Times New Roman"/>
                <a:ea typeface="+mn-ea"/>
                <a:cs typeface="Times New Roman"/>
              </a:rPr>
              <a:t> </a:t>
            </a:r>
            <a:r>
              <a:rPr sz="2700" b="1" kern="1200" spc="113" dirty="0">
                <a:solidFill>
                  <a:prstClr val="black"/>
                </a:solidFill>
                <a:latin typeface="Times New Roman"/>
                <a:ea typeface="+mn-ea"/>
                <a:cs typeface="Times New Roman"/>
              </a:rPr>
              <a:t>them</a:t>
            </a:r>
            <a:r>
              <a:rPr sz="2700" b="1" kern="1200" dirty="0">
                <a:solidFill>
                  <a:prstClr val="black"/>
                </a:solidFill>
                <a:latin typeface="Times New Roman"/>
                <a:ea typeface="+mn-ea"/>
                <a:cs typeface="Times New Roman"/>
              </a:rPr>
              <a:t> </a:t>
            </a:r>
            <a:r>
              <a:rPr sz="2700" b="1" kern="1200" spc="75" dirty="0">
                <a:solidFill>
                  <a:prstClr val="black"/>
                </a:solidFill>
                <a:latin typeface="Times New Roman"/>
                <a:ea typeface="+mn-ea"/>
                <a:cs typeface="Times New Roman"/>
              </a:rPr>
              <a:t>to</a:t>
            </a:r>
            <a:r>
              <a:rPr sz="2700" b="1" kern="1200" spc="-19" dirty="0">
                <a:solidFill>
                  <a:prstClr val="black"/>
                </a:solidFill>
                <a:latin typeface="Times New Roman"/>
                <a:ea typeface="+mn-ea"/>
                <a:cs typeface="Times New Roman"/>
              </a:rPr>
              <a:t> </a:t>
            </a:r>
            <a:r>
              <a:rPr sz="2700" b="1" kern="1200" spc="150" dirty="0">
                <a:solidFill>
                  <a:prstClr val="black"/>
                </a:solidFill>
                <a:latin typeface="Times New Roman"/>
                <a:ea typeface="+mn-ea"/>
                <a:cs typeface="Times New Roman"/>
              </a:rPr>
              <a:t>shine  </a:t>
            </a:r>
            <a:r>
              <a:rPr sz="2700" b="1" kern="1200" spc="146" dirty="0">
                <a:solidFill>
                  <a:prstClr val="black"/>
                </a:solidFill>
                <a:latin typeface="Times New Roman"/>
                <a:ea typeface="+mn-ea"/>
                <a:cs typeface="Times New Roman"/>
              </a:rPr>
              <a:t>in </a:t>
            </a:r>
            <a:r>
              <a:rPr sz="2700" b="1" kern="1200" spc="86" dirty="0">
                <a:solidFill>
                  <a:prstClr val="black"/>
                </a:solidFill>
                <a:latin typeface="Times New Roman"/>
                <a:ea typeface="+mn-ea"/>
                <a:cs typeface="Times New Roman"/>
              </a:rPr>
              <a:t>every</a:t>
            </a:r>
            <a:r>
              <a:rPr sz="2700" b="1" kern="1200" spc="-135" dirty="0">
                <a:solidFill>
                  <a:prstClr val="black"/>
                </a:solidFill>
                <a:latin typeface="Times New Roman"/>
                <a:ea typeface="+mn-ea"/>
                <a:cs typeface="Times New Roman"/>
              </a:rPr>
              <a:t> </a:t>
            </a:r>
            <a:r>
              <a:rPr sz="2700" b="1" kern="1200" spc="75" dirty="0">
                <a:solidFill>
                  <a:prstClr val="black"/>
                </a:solidFill>
                <a:latin typeface="Times New Roman"/>
                <a:ea typeface="+mn-ea"/>
                <a:cs typeface="Times New Roman"/>
              </a:rPr>
              <a:t>subject.</a:t>
            </a:r>
            <a:r>
              <a:rPr lang="hi-IN" sz="2700" b="1" kern="1200" spc="75" dirty="0">
                <a:solidFill>
                  <a:prstClr val="black"/>
                </a:solidFill>
                <a:latin typeface="Times New Roman"/>
                <a:ea typeface="+mn-ea"/>
                <a:cs typeface="Times New Roman"/>
              </a:rPr>
              <a:t> </a:t>
            </a:r>
          </a:p>
          <a:p>
            <a:pPr marL="180975" marR="145256" indent="-171450" algn="just" defTabSz="685800">
              <a:lnSpc>
                <a:spcPts val="2918"/>
              </a:lnSpc>
              <a:buClrTx/>
              <a:buFont typeface="Arial"/>
              <a:buChar char="•"/>
              <a:tabLst>
                <a:tab pos="180975" algn="l"/>
              </a:tabLst>
            </a:pPr>
            <a:r>
              <a:rPr lang="hi-IN" sz="2000" dirty="0"/>
              <a:t>माइंड मैप्स छात्रों की प्राकृतिक प्रतिभा को सामने लाएगा और उन्हें हर विषय में चमकने में सक्षम बनाएगा।</a:t>
            </a:r>
            <a:endParaRPr lang="en-IN" sz="2000" dirty="0"/>
          </a:p>
          <a:p>
            <a:pPr marL="180975" marR="145256" indent="-171450" algn="just" defTabSz="685800">
              <a:lnSpc>
                <a:spcPts val="2918"/>
              </a:lnSpc>
              <a:buClrTx/>
              <a:buFont typeface="Arial"/>
              <a:buChar char="•"/>
              <a:tabLst>
                <a:tab pos="180975" algn="l"/>
              </a:tabLst>
            </a:pPr>
            <a:endParaRPr sz="2700" kern="1200" dirty="0">
              <a:solidFill>
                <a:prstClr val="black"/>
              </a:solidFill>
              <a:latin typeface="Times New Roman"/>
              <a:ea typeface="+mn-ea"/>
              <a:cs typeface="Times New Roman"/>
            </a:endParaRPr>
          </a:p>
        </p:txBody>
      </p:sp>
      <p:sp>
        <p:nvSpPr>
          <p:cNvPr id="3" name="Rectangle 2">
            <a:extLst>
              <a:ext uri="{FF2B5EF4-FFF2-40B4-BE49-F238E27FC236}">
                <a16:creationId xmlns:a16="http://schemas.microsoft.com/office/drawing/2014/main" id="{2882CE7B-D901-46C2-BBEF-E1D510807BD0}"/>
              </a:ext>
            </a:extLst>
          </p:cNvPr>
          <p:cNvSpPr/>
          <p:nvPr/>
        </p:nvSpPr>
        <p:spPr>
          <a:xfrm>
            <a:off x="0" y="130472"/>
            <a:ext cx="7010252"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Mind-mapping for Students</a:t>
            </a:r>
          </a:p>
        </p:txBody>
      </p:sp>
      <p:pic>
        <p:nvPicPr>
          <p:cNvPr id="2050" name="Picture 2" descr="Mind Maps: when, why, how... to use them Thunderhead Works">
            <a:extLst>
              <a:ext uri="{FF2B5EF4-FFF2-40B4-BE49-F238E27FC236}">
                <a16:creationId xmlns:a16="http://schemas.microsoft.com/office/drawing/2014/main" id="{0DFA594A-DC48-751E-E667-E32D1E8D2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421" y="0"/>
            <a:ext cx="1640579" cy="107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2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997" y="197154"/>
            <a:ext cx="8435843" cy="857250"/>
          </a:xfrm>
        </p:spPr>
        <p:txBody>
          <a:bodyPr/>
          <a:lstStyle/>
          <a:p>
            <a:r>
              <a:rPr lang="en-US" dirty="0">
                <a:latin typeface="Arial Rounded MT Bold" panose="020F0704030504030204" pitchFamily="34" charset="0"/>
              </a:rPr>
              <a:t>Characteristics of Mind- Map (MM)</a:t>
            </a:r>
            <a:endParaRPr lang="ru-RU" dirty="0"/>
          </a:p>
        </p:txBody>
      </p:sp>
      <p:grpSp>
        <p:nvGrpSpPr>
          <p:cNvPr id="5" name="Group 49"/>
          <p:cNvGrpSpPr>
            <a:grpSpLocks/>
          </p:cNvGrpSpPr>
          <p:nvPr/>
        </p:nvGrpSpPr>
        <p:grpSpPr bwMode="auto">
          <a:xfrm>
            <a:off x="912484" y="1388041"/>
            <a:ext cx="7242871" cy="377340"/>
            <a:chOff x="1213" y="1748"/>
            <a:chExt cx="3346" cy="317"/>
          </a:xfrm>
          <a:effectLst>
            <a:glow rad="228600">
              <a:schemeClr val="accent4">
                <a:satMod val="175000"/>
                <a:alpha val="40000"/>
              </a:schemeClr>
            </a:glow>
          </a:effectLst>
        </p:grpSpPr>
        <p:grpSp>
          <p:nvGrpSpPr>
            <p:cNvPr id="6" name="Group 4"/>
            <p:cNvGrpSpPr>
              <a:grpSpLocks/>
            </p:cNvGrpSpPr>
            <p:nvPr/>
          </p:nvGrpSpPr>
          <p:grpSpPr bwMode="auto">
            <a:xfrm>
              <a:off x="1213" y="1756"/>
              <a:ext cx="3346" cy="288"/>
              <a:chOff x="1117" y="1455"/>
              <a:chExt cx="3346" cy="288"/>
            </a:xfrm>
          </p:grpSpPr>
          <p:sp>
            <p:nvSpPr>
              <p:cNvPr id="14" name="AutoShape 5"/>
              <p:cNvSpPr>
                <a:spLocks noChangeArrowheads="1"/>
              </p:cNvSpPr>
              <p:nvPr/>
            </p:nvSpPr>
            <p:spPr bwMode="gray">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gradFill>
              <a:ln w="9525">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050">
                  <a:latin typeface="+mj-lt"/>
                </a:endParaRPr>
              </a:p>
            </p:txBody>
          </p:sp>
          <p:sp>
            <p:nvSpPr>
              <p:cNvPr id="15" name="AutoShape 6"/>
              <p:cNvSpPr>
                <a:spLocks noChangeArrowheads="1"/>
              </p:cNvSpPr>
              <p:nvPr/>
            </p:nvSpPr>
            <p:spPr bwMode="gray">
              <a:xfrm>
                <a:off x="1117" y="1455"/>
                <a:ext cx="3346" cy="95"/>
              </a:xfrm>
              <a:prstGeom prst="roundRect">
                <a:avLst>
                  <a:gd name="adj" fmla="val 26389"/>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050">
                  <a:latin typeface="+mj-lt"/>
                </a:endParaRPr>
              </a:p>
            </p:txBody>
          </p:sp>
        </p:grpSp>
        <p:sp>
          <p:nvSpPr>
            <p:cNvPr id="7" name="Text Box 7"/>
            <p:cNvSpPr txBox="1">
              <a:spLocks noChangeArrowheads="1"/>
            </p:cNvSpPr>
            <p:nvPr/>
          </p:nvSpPr>
          <p:spPr bwMode="white">
            <a:xfrm>
              <a:off x="1680" y="1755"/>
              <a:ext cx="258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lvl="0" indent="0" algn="l" rtl="0">
                <a:spcBef>
                  <a:spcPts val="0"/>
                </a:spcBef>
                <a:spcAft>
                  <a:spcPts val="0"/>
                </a:spcAft>
                <a:buSzPts val="1600"/>
              </a:pPr>
              <a:r>
                <a:rPr lang="en-US" sz="1800" dirty="0"/>
                <a:t>MM are Radiant in nature.</a:t>
              </a:r>
              <a:r>
                <a:rPr lang="hi-IN" sz="1800" dirty="0"/>
                <a:t> (</a:t>
              </a:r>
              <a:r>
                <a:rPr lang="hi-IN" sz="1800" dirty="0">
                  <a:effectLst/>
                  <a:cs typeface="Arial Unicode MS" panose="020B0604020202020204" pitchFamily="34" charset="-128"/>
                </a:rPr>
                <a:t>विकिरणकारी)</a:t>
              </a:r>
              <a:endParaRPr lang="en-US" sz="1800" dirty="0"/>
            </a:p>
          </p:txBody>
        </p:sp>
        <p:grpSp>
          <p:nvGrpSpPr>
            <p:cNvPr id="8" name="Group 8"/>
            <p:cNvGrpSpPr>
              <a:grpSpLocks/>
            </p:cNvGrpSpPr>
            <p:nvPr/>
          </p:nvGrpSpPr>
          <p:grpSpPr bwMode="auto">
            <a:xfrm>
              <a:off x="1355" y="1758"/>
              <a:ext cx="270" cy="270"/>
              <a:chOff x="4166" y="1706"/>
              <a:chExt cx="1252" cy="1252"/>
            </a:xfrm>
          </p:grpSpPr>
          <p:sp>
            <p:nvSpPr>
              <p:cNvPr id="10" name="Oval 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11" name="Oval 1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12" name="Oval 1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13" name="Oval 1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grpSp>
        <p:sp>
          <p:nvSpPr>
            <p:cNvPr id="9" name="Text Box 13"/>
            <p:cNvSpPr txBox="1">
              <a:spLocks noChangeArrowheads="1"/>
            </p:cNvSpPr>
            <p:nvPr/>
          </p:nvSpPr>
          <p:spPr bwMode="auto">
            <a:xfrm>
              <a:off x="1364" y="1748"/>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1800" b="1" dirty="0">
                  <a:latin typeface="+mj-lt"/>
                </a:rPr>
                <a:t>1</a:t>
              </a:r>
            </a:p>
          </p:txBody>
        </p:sp>
      </p:grpSp>
      <p:grpSp>
        <p:nvGrpSpPr>
          <p:cNvPr id="16" name="Group 48"/>
          <p:cNvGrpSpPr>
            <a:grpSpLocks/>
          </p:cNvGrpSpPr>
          <p:nvPr/>
        </p:nvGrpSpPr>
        <p:grpSpPr bwMode="auto">
          <a:xfrm>
            <a:off x="889911" y="2111747"/>
            <a:ext cx="7580934" cy="377570"/>
            <a:chOff x="1214" y="2241"/>
            <a:chExt cx="3474" cy="318"/>
          </a:xfrm>
          <a:effectLst>
            <a:glow rad="139700">
              <a:schemeClr val="accent3">
                <a:satMod val="175000"/>
                <a:alpha val="40000"/>
              </a:schemeClr>
            </a:glow>
          </a:effectLst>
        </p:grpSpPr>
        <p:grpSp>
          <p:nvGrpSpPr>
            <p:cNvPr id="17" name="Group 14"/>
            <p:cNvGrpSpPr>
              <a:grpSpLocks/>
            </p:cNvGrpSpPr>
            <p:nvPr/>
          </p:nvGrpSpPr>
          <p:grpSpPr bwMode="auto">
            <a:xfrm>
              <a:off x="1214" y="2249"/>
              <a:ext cx="3346" cy="288"/>
              <a:chOff x="1118" y="1948"/>
              <a:chExt cx="3346" cy="288"/>
            </a:xfrm>
          </p:grpSpPr>
          <p:sp>
            <p:nvSpPr>
              <p:cNvPr id="25" name="AutoShape 15"/>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050">
                  <a:latin typeface="+mj-lt"/>
                </a:endParaRPr>
              </a:p>
            </p:txBody>
          </p:sp>
          <p:sp>
            <p:nvSpPr>
              <p:cNvPr id="26" name="AutoShape 16"/>
              <p:cNvSpPr>
                <a:spLocks noChangeArrowheads="1"/>
              </p:cNvSpPr>
              <p:nvPr/>
            </p:nvSpPr>
            <p:spPr bwMode="gray">
              <a:xfrm>
                <a:off x="1118" y="1948"/>
                <a:ext cx="3346" cy="95"/>
              </a:xfrm>
              <a:prstGeom prst="roundRect">
                <a:avLst>
                  <a:gd name="adj" fmla="val 26389"/>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050">
                  <a:latin typeface="+mj-lt"/>
                </a:endParaRPr>
              </a:p>
            </p:txBody>
          </p:sp>
        </p:grpSp>
        <p:sp>
          <p:nvSpPr>
            <p:cNvPr id="18" name="Text Box 17"/>
            <p:cNvSpPr txBox="1">
              <a:spLocks noChangeArrowheads="1"/>
            </p:cNvSpPr>
            <p:nvPr/>
          </p:nvSpPr>
          <p:spPr bwMode="white">
            <a:xfrm>
              <a:off x="1667" y="2248"/>
              <a:ext cx="3021"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lvl="0" indent="0" algn="l" rtl="0">
                <a:spcBef>
                  <a:spcPts val="0"/>
                </a:spcBef>
                <a:spcAft>
                  <a:spcPts val="0"/>
                </a:spcAft>
                <a:buSzPts val="1600"/>
              </a:pPr>
              <a:r>
                <a:rPr lang="en-US" sz="1800" dirty="0"/>
                <a:t>Central theme with topics and sub-topics</a:t>
              </a:r>
            </a:p>
          </p:txBody>
        </p:sp>
        <p:grpSp>
          <p:nvGrpSpPr>
            <p:cNvPr id="19" name="Group 18"/>
            <p:cNvGrpSpPr>
              <a:grpSpLocks/>
            </p:cNvGrpSpPr>
            <p:nvPr/>
          </p:nvGrpSpPr>
          <p:grpSpPr bwMode="auto">
            <a:xfrm>
              <a:off x="1342" y="2251"/>
              <a:ext cx="270" cy="270"/>
              <a:chOff x="4166" y="1706"/>
              <a:chExt cx="1252" cy="1252"/>
            </a:xfrm>
          </p:grpSpPr>
          <p:sp>
            <p:nvSpPr>
              <p:cNvPr id="2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2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2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2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grpSp>
        <p:sp>
          <p:nvSpPr>
            <p:cNvPr id="20" name="Text Box 23"/>
            <p:cNvSpPr txBox="1">
              <a:spLocks noChangeArrowheads="1"/>
            </p:cNvSpPr>
            <p:nvPr/>
          </p:nvSpPr>
          <p:spPr bwMode="auto">
            <a:xfrm>
              <a:off x="1351" y="2241"/>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1800" b="1">
                  <a:latin typeface="+mj-lt"/>
                </a:rPr>
                <a:t>2</a:t>
              </a:r>
            </a:p>
          </p:txBody>
        </p:sp>
      </p:grpSp>
      <p:grpSp>
        <p:nvGrpSpPr>
          <p:cNvPr id="49" name="Group 48">
            <a:extLst>
              <a:ext uri="{FF2B5EF4-FFF2-40B4-BE49-F238E27FC236}">
                <a16:creationId xmlns:a16="http://schemas.microsoft.com/office/drawing/2014/main" id="{57733544-65C4-44E9-A710-A41EFFD68791}"/>
              </a:ext>
            </a:extLst>
          </p:cNvPr>
          <p:cNvGrpSpPr>
            <a:grpSpLocks/>
          </p:cNvGrpSpPr>
          <p:nvPr/>
        </p:nvGrpSpPr>
        <p:grpSpPr bwMode="auto">
          <a:xfrm>
            <a:off x="912484" y="2815239"/>
            <a:ext cx="7561848" cy="377570"/>
            <a:chOff x="1214" y="2241"/>
            <a:chExt cx="3474" cy="318"/>
          </a:xfrm>
          <a:effectLst>
            <a:glow rad="139700">
              <a:schemeClr val="accent6">
                <a:satMod val="175000"/>
                <a:alpha val="40000"/>
              </a:schemeClr>
            </a:glow>
          </a:effectLst>
        </p:grpSpPr>
        <p:grpSp>
          <p:nvGrpSpPr>
            <p:cNvPr id="50" name="Group 14">
              <a:extLst>
                <a:ext uri="{FF2B5EF4-FFF2-40B4-BE49-F238E27FC236}">
                  <a16:creationId xmlns:a16="http://schemas.microsoft.com/office/drawing/2014/main" id="{702C473A-1B0F-4F45-B5C3-C32737CD3565}"/>
                </a:ext>
              </a:extLst>
            </p:cNvPr>
            <p:cNvGrpSpPr>
              <a:grpSpLocks/>
            </p:cNvGrpSpPr>
            <p:nvPr/>
          </p:nvGrpSpPr>
          <p:grpSpPr bwMode="auto">
            <a:xfrm>
              <a:off x="1214" y="2249"/>
              <a:ext cx="3346" cy="288"/>
              <a:chOff x="1118" y="1948"/>
              <a:chExt cx="3346" cy="288"/>
            </a:xfrm>
          </p:grpSpPr>
          <p:sp>
            <p:nvSpPr>
              <p:cNvPr id="58" name="AutoShape 15">
                <a:extLst>
                  <a:ext uri="{FF2B5EF4-FFF2-40B4-BE49-F238E27FC236}">
                    <a16:creationId xmlns:a16="http://schemas.microsoft.com/office/drawing/2014/main" id="{21EECCBC-7805-48C3-87B4-72DE3A326518}"/>
                  </a:ext>
                </a:extLst>
              </p:cNvPr>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050">
                  <a:latin typeface="+mj-lt"/>
                </a:endParaRPr>
              </a:p>
            </p:txBody>
          </p:sp>
          <p:sp>
            <p:nvSpPr>
              <p:cNvPr id="59" name="AutoShape 16">
                <a:extLst>
                  <a:ext uri="{FF2B5EF4-FFF2-40B4-BE49-F238E27FC236}">
                    <a16:creationId xmlns:a16="http://schemas.microsoft.com/office/drawing/2014/main" id="{4BC58560-1E8B-43DA-8FB3-07CEEB4B226C}"/>
                  </a:ext>
                </a:extLst>
              </p:cNvPr>
              <p:cNvSpPr>
                <a:spLocks noChangeArrowheads="1"/>
              </p:cNvSpPr>
              <p:nvPr/>
            </p:nvSpPr>
            <p:spPr bwMode="gray">
              <a:xfrm>
                <a:off x="1118" y="1948"/>
                <a:ext cx="3346" cy="95"/>
              </a:xfrm>
              <a:prstGeom prst="roundRect">
                <a:avLst>
                  <a:gd name="adj" fmla="val 26389"/>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050">
                  <a:latin typeface="+mj-lt"/>
                </a:endParaRPr>
              </a:p>
            </p:txBody>
          </p:sp>
        </p:grpSp>
        <p:sp>
          <p:nvSpPr>
            <p:cNvPr id="51" name="Text Box 17">
              <a:extLst>
                <a:ext uri="{FF2B5EF4-FFF2-40B4-BE49-F238E27FC236}">
                  <a16:creationId xmlns:a16="http://schemas.microsoft.com/office/drawing/2014/main" id="{6EB5CD2C-393B-4434-8746-204134138862}"/>
                </a:ext>
              </a:extLst>
            </p:cNvPr>
            <p:cNvSpPr txBox="1">
              <a:spLocks noChangeArrowheads="1"/>
            </p:cNvSpPr>
            <p:nvPr/>
          </p:nvSpPr>
          <p:spPr bwMode="white">
            <a:xfrm>
              <a:off x="1667" y="2248"/>
              <a:ext cx="3021"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lvl="0" indent="0" algn="l" rtl="0">
                <a:spcBef>
                  <a:spcPts val="0"/>
                </a:spcBef>
                <a:spcAft>
                  <a:spcPts val="0"/>
                </a:spcAft>
                <a:buSzPts val="1600"/>
              </a:pPr>
              <a:r>
                <a:rPr lang="en-US" sz="1800" dirty="0"/>
                <a:t>Colorful and pictorial</a:t>
              </a:r>
            </a:p>
          </p:txBody>
        </p:sp>
        <p:grpSp>
          <p:nvGrpSpPr>
            <p:cNvPr id="52" name="Group 51">
              <a:extLst>
                <a:ext uri="{FF2B5EF4-FFF2-40B4-BE49-F238E27FC236}">
                  <a16:creationId xmlns:a16="http://schemas.microsoft.com/office/drawing/2014/main" id="{AF28F166-B83F-4BD7-AB5D-7A802D400718}"/>
                </a:ext>
              </a:extLst>
            </p:cNvPr>
            <p:cNvGrpSpPr>
              <a:grpSpLocks/>
            </p:cNvGrpSpPr>
            <p:nvPr/>
          </p:nvGrpSpPr>
          <p:grpSpPr bwMode="auto">
            <a:xfrm>
              <a:off x="1342" y="2251"/>
              <a:ext cx="270" cy="270"/>
              <a:chOff x="4166" y="1706"/>
              <a:chExt cx="1252" cy="1252"/>
            </a:xfrm>
          </p:grpSpPr>
          <p:sp>
            <p:nvSpPr>
              <p:cNvPr id="54" name="Oval 19">
                <a:extLst>
                  <a:ext uri="{FF2B5EF4-FFF2-40B4-BE49-F238E27FC236}">
                    <a16:creationId xmlns:a16="http://schemas.microsoft.com/office/drawing/2014/main" id="{6F2D72E7-662D-444C-921F-C6DF8B1905F0}"/>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55" name="Oval 20">
                <a:extLst>
                  <a:ext uri="{FF2B5EF4-FFF2-40B4-BE49-F238E27FC236}">
                    <a16:creationId xmlns:a16="http://schemas.microsoft.com/office/drawing/2014/main" id="{0FF3B0FF-BBD4-4B7A-BA9D-B20B1A7CE694}"/>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56" name="Oval 21">
                <a:extLst>
                  <a:ext uri="{FF2B5EF4-FFF2-40B4-BE49-F238E27FC236}">
                    <a16:creationId xmlns:a16="http://schemas.microsoft.com/office/drawing/2014/main" id="{7BD0AD9A-EE33-4662-97C7-FF0892721CB8}"/>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57" name="Oval 22">
                <a:extLst>
                  <a:ext uri="{FF2B5EF4-FFF2-40B4-BE49-F238E27FC236}">
                    <a16:creationId xmlns:a16="http://schemas.microsoft.com/office/drawing/2014/main" id="{1F473C64-7CB6-4D65-A659-6AD29B41ED59}"/>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grpSp>
        <p:sp>
          <p:nvSpPr>
            <p:cNvPr id="53" name="Text Box 23">
              <a:extLst>
                <a:ext uri="{FF2B5EF4-FFF2-40B4-BE49-F238E27FC236}">
                  <a16:creationId xmlns:a16="http://schemas.microsoft.com/office/drawing/2014/main" id="{7ABF691A-58E0-4D0C-B700-FA04DDB2839A}"/>
                </a:ext>
              </a:extLst>
            </p:cNvPr>
            <p:cNvSpPr txBox="1">
              <a:spLocks noChangeArrowheads="1"/>
            </p:cNvSpPr>
            <p:nvPr/>
          </p:nvSpPr>
          <p:spPr bwMode="auto">
            <a:xfrm>
              <a:off x="1351" y="2241"/>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1800" b="1" dirty="0">
                  <a:latin typeface="+mj-lt"/>
                </a:rPr>
                <a:t>3</a:t>
              </a:r>
            </a:p>
          </p:txBody>
        </p:sp>
      </p:grpSp>
      <p:grpSp>
        <p:nvGrpSpPr>
          <p:cNvPr id="61" name="Group 60">
            <a:extLst>
              <a:ext uri="{FF2B5EF4-FFF2-40B4-BE49-F238E27FC236}">
                <a16:creationId xmlns:a16="http://schemas.microsoft.com/office/drawing/2014/main" id="{F42FAC36-C5E9-4E86-8D3E-9D67C72769BB}"/>
              </a:ext>
            </a:extLst>
          </p:cNvPr>
          <p:cNvGrpSpPr>
            <a:grpSpLocks/>
          </p:cNvGrpSpPr>
          <p:nvPr/>
        </p:nvGrpSpPr>
        <p:grpSpPr bwMode="auto">
          <a:xfrm>
            <a:off x="915972" y="3490826"/>
            <a:ext cx="7554873" cy="377570"/>
            <a:chOff x="1214" y="2241"/>
            <a:chExt cx="3474" cy="318"/>
          </a:xfrm>
          <a:effectLst>
            <a:glow rad="139700">
              <a:schemeClr val="accent4">
                <a:satMod val="175000"/>
                <a:alpha val="40000"/>
              </a:schemeClr>
            </a:glow>
          </a:effectLst>
        </p:grpSpPr>
        <p:grpSp>
          <p:nvGrpSpPr>
            <p:cNvPr id="62" name="Group 14">
              <a:extLst>
                <a:ext uri="{FF2B5EF4-FFF2-40B4-BE49-F238E27FC236}">
                  <a16:creationId xmlns:a16="http://schemas.microsoft.com/office/drawing/2014/main" id="{B7F44F3F-E74F-4F19-80CD-386404762E3C}"/>
                </a:ext>
              </a:extLst>
            </p:cNvPr>
            <p:cNvGrpSpPr>
              <a:grpSpLocks/>
            </p:cNvGrpSpPr>
            <p:nvPr/>
          </p:nvGrpSpPr>
          <p:grpSpPr bwMode="auto">
            <a:xfrm>
              <a:off x="1214" y="2249"/>
              <a:ext cx="3346" cy="288"/>
              <a:chOff x="1118" y="1948"/>
              <a:chExt cx="3346" cy="288"/>
            </a:xfrm>
          </p:grpSpPr>
          <p:sp>
            <p:nvSpPr>
              <p:cNvPr id="70" name="AutoShape 15">
                <a:extLst>
                  <a:ext uri="{FF2B5EF4-FFF2-40B4-BE49-F238E27FC236}">
                    <a16:creationId xmlns:a16="http://schemas.microsoft.com/office/drawing/2014/main" id="{4E62009C-6889-48E5-9C98-92FE67179CC4}"/>
                  </a:ext>
                </a:extLst>
              </p:cNvPr>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050">
                  <a:latin typeface="+mj-lt"/>
                </a:endParaRPr>
              </a:p>
            </p:txBody>
          </p:sp>
          <p:sp>
            <p:nvSpPr>
              <p:cNvPr id="71" name="AutoShape 16">
                <a:extLst>
                  <a:ext uri="{FF2B5EF4-FFF2-40B4-BE49-F238E27FC236}">
                    <a16:creationId xmlns:a16="http://schemas.microsoft.com/office/drawing/2014/main" id="{FD8E0E86-AD97-4DF9-88AB-C8F49E394E92}"/>
                  </a:ext>
                </a:extLst>
              </p:cNvPr>
              <p:cNvSpPr>
                <a:spLocks noChangeArrowheads="1"/>
              </p:cNvSpPr>
              <p:nvPr/>
            </p:nvSpPr>
            <p:spPr bwMode="gray">
              <a:xfrm>
                <a:off x="1118" y="1948"/>
                <a:ext cx="3346" cy="95"/>
              </a:xfrm>
              <a:prstGeom prst="roundRect">
                <a:avLst>
                  <a:gd name="adj" fmla="val 26389"/>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050">
                  <a:latin typeface="+mj-lt"/>
                </a:endParaRPr>
              </a:p>
            </p:txBody>
          </p:sp>
        </p:grpSp>
        <p:sp>
          <p:nvSpPr>
            <p:cNvPr id="63" name="Text Box 17">
              <a:extLst>
                <a:ext uri="{FF2B5EF4-FFF2-40B4-BE49-F238E27FC236}">
                  <a16:creationId xmlns:a16="http://schemas.microsoft.com/office/drawing/2014/main" id="{18D1DE1F-F800-4D6D-B7D4-862825FC92C0}"/>
                </a:ext>
              </a:extLst>
            </p:cNvPr>
            <p:cNvSpPr txBox="1">
              <a:spLocks noChangeArrowheads="1"/>
            </p:cNvSpPr>
            <p:nvPr/>
          </p:nvSpPr>
          <p:spPr bwMode="white">
            <a:xfrm>
              <a:off x="1667" y="2248"/>
              <a:ext cx="3021"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lvl="0" indent="0" algn="l" rtl="0">
                <a:spcBef>
                  <a:spcPts val="1600"/>
                </a:spcBef>
                <a:spcAft>
                  <a:spcPts val="0"/>
                </a:spcAft>
                <a:buSzPts val="1600"/>
              </a:pPr>
              <a:r>
                <a:rPr lang="en-US" sz="1800" dirty="0"/>
                <a:t>Shows a lot of Information</a:t>
              </a:r>
            </a:p>
          </p:txBody>
        </p:sp>
        <p:grpSp>
          <p:nvGrpSpPr>
            <p:cNvPr id="64" name="Group 63">
              <a:extLst>
                <a:ext uri="{FF2B5EF4-FFF2-40B4-BE49-F238E27FC236}">
                  <a16:creationId xmlns:a16="http://schemas.microsoft.com/office/drawing/2014/main" id="{6B9996D8-B5F8-49CD-B89C-2EF0023747CF}"/>
                </a:ext>
              </a:extLst>
            </p:cNvPr>
            <p:cNvGrpSpPr>
              <a:grpSpLocks/>
            </p:cNvGrpSpPr>
            <p:nvPr/>
          </p:nvGrpSpPr>
          <p:grpSpPr bwMode="auto">
            <a:xfrm>
              <a:off x="1342" y="2251"/>
              <a:ext cx="270" cy="270"/>
              <a:chOff x="4166" y="1706"/>
              <a:chExt cx="1252" cy="1252"/>
            </a:xfrm>
          </p:grpSpPr>
          <p:sp>
            <p:nvSpPr>
              <p:cNvPr id="66" name="Oval 19">
                <a:extLst>
                  <a:ext uri="{FF2B5EF4-FFF2-40B4-BE49-F238E27FC236}">
                    <a16:creationId xmlns:a16="http://schemas.microsoft.com/office/drawing/2014/main" id="{07F514AF-095A-4A5B-877D-32473151BD5C}"/>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67" name="Oval 20">
                <a:extLst>
                  <a:ext uri="{FF2B5EF4-FFF2-40B4-BE49-F238E27FC236}">
                    <a16:creationId xmlns:a16="http://schemas.microsoft.com/office/drawing/2014/main" id="{D2D2361E-747E-4E0B-8065-7DB284CA3D1F}"/>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68" name="Oval 21">
                <a:extLst>
                  <a:ext uri="{FF2B5EF4-FFF2-40B4-BE49-F238E27FC236}">
                    <a16:creationId xmlns:a16="http://schemas.microsoft.com/office/drawing/2014/main" id="{35501275-A9AE-41F9-B027-D41680215514}"/>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69" name="Oval 22">
                <a:extLst>
                  <a:ext uri="{FF2B5EF4-FFF2-40B4-BE49-F238E27FC236}">
                    <a16:creationId xmlns:a16="http://schemas.microsoft.com/office/drawing/2014/main" id="{02BEC98A-3A19-451D-A4D4-6F50926809FC}"/>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grpSp>
        <p:sp>
          <p:nvSpPr>
            <p:cNvPr id="65" name="Text Box 23">
              <a:extLst>
                <a:ext uri="{FF2B5EF4-FFF2-40B4-BE49-F238E27FC236}">
                  <a16:creationId xmlns:a16="http://schemas.microsoft.com/office/drawing/2014/main" id="{8542E92E-3B1E-47DB-8C9E-D725AA3FCF80}"/>
                </a:ext>
              </a:extLst>
            </p:cNvPr>
            <p:cNvSpPr txBox="1">
              <a:spLocks noChangeArrowheads="1"/>
            </p:cNvSpPr>
            <p:nvPr/>
          </p:nvSpPr>
          <p:spPr bwMode="auto">
            <a:xfrm>
              <a:off x="1351" y="2241"/>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1800" b="1" dirty="0">
                  <a:latin typeface="+mj-lt"/>
                </a:rPr>
                <a:t>4</a:t>
              </a:r>
            </a:p>
          </p:txBody>
        </p:sp>
      </p:grpSp>
      <p:grpSp>
        <p:nvGrpSpPr>
          <p:cNvPr id="72" name="Group 71">
            <a:extLst>
              <a:ext uri="{FF2B5EF4-FFF2-40B4-BE49-F238E27FC236}">
                <a16:creationId xmlns:a16="http://schemas.microsoft.com/office/drawing/2014/main" id="{E867E67C-9D84-4535-A54F-BE0F6C1193E9}"/>
              </a:ext>
            </a:extLst>
          </p:cNvPr>
          <p:cNvGrpSpPr>
            <a:grpSpLocks/>
          </p:cNvGrpSpPr>
          <p:nvPr/>
        </p:nvGrpSpPr>
        <p:grpSpPr bwMode="auto">
          <a:xfrm>
            <a:off x="933744" y="4205549"/>
            <a:ext cx="7276512" cy="377570"/>
            <a:chOff x="1214" y="2241"/>
            <a:chExt cx="3355" cy="318"/>
          </a:xfrm>
        </p:grpSpPr>
        <p:grpSp>
          <p:nvGrpSpPr>
            <p:cNvPr id="73" name="Group 14">
              <a:extLst>
                <a:ext uri="{FF2B5EF4-FFF2-40B4-BE49-F238E27FC236}">
                  <a16:creationId xmlns:a16="http://schemas.microsoft.com/office/drawing/2014/main" id="{0B8A3937-4951-4504-B7D4-B7B7A44EE275}"/>
                </a:ext>
              </a:extLst>
            </p:cNvPr>
            <p:cNvGrpSpPr>
              <a:grpSpLocks/>
            </p:cNvGrpSpPr>
            <p:nvPr/>
          </p:nvGrpSpPr>
          <p:grpSpPr bwMode="auto">
            <a:xfrm>
              <a:off x="1214" y="2249"/>
              <a:ext cx="3346" cy="288"/>
              <a:chOff x="1118" y="1948"/>
              <a:chExt cx="3346" cy="288"/>
            </a:xfrm>
          </p:grpSpPr>
          <p:sp>
            <p:nvSpPr>
              <p:cNvPr id="81" name="AutoShape 15">
                <a:extLst>
                  <a:ext uri="{FF2B5EF4-FFF2-40B4-BE49-F238E27FC236}">
                    <a16:creationId xmlns:a16="http://schemas.microsoft.com/office/drawing/2014/main" id="{F481F772-3585-47F8-93BD-3A87BB28F565}"/>
                  </a:ext>
                </a:extLst>
              </p:cNvPr>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a:glow rad="228600">
                  <a:schemeClr val="accent3">
                    <a:satMod val="175000"/>
                    <a:alpha val="40000"/>
                  </a:schemeClr>
                </a:glow>
                <a:outerShdw dist="35921" dir="2700000" algn="ctr" rotWithShape="0">
                  <a:schemeClr val="bg2"/>
                </a:outerShdw>
              </a:effectLst>
            </p:spPr>
            <p:txBody>
              <a:bodyPr wrap="none" anchor="ctr"/>
              <a:lstStyle/>
              <a:p>
                <a:endParaRPr lang="ru-RU" sz="1050">
                  <a:latin typeface="+mj-lt"/>
                </a:endParaRPr>
              </a:p>
            </p:txBody>
          </p:sp>
          <p:sp>
            <p:nvSpPr>
              <p:cNvPr id="82" name="AutoShape 16">
                <a:extLst>
                  <a:ext uri="{FF2B5EF4-FFF2-40B4-BE49-F238E27FC236}">
                    <a16:creationId xmlns:a16="http://schemas.microsoft.com/office/drawing/2014/main" id="{A75D8931-48DD-4E54-AF2A-713A4EB63CE0}"/>
                  </a:ext>
                </a:extLst>
              </p:cNvPr>
              <p:cNvSpPr>
                <a:spLocks noChangeArrowheads="1"/>
              </p:cNvSpPr>
              <p:nvPr/>
            </p:nvSpPr>
            <p:spPr bwMode="gray">
              <a:xfrm>
                <a:off x="1118" y="1948"/>
                <a:ext cx="3346" cy="95"/>
              </a:xfrm>
              <a:prstGeom prst="roundRect">
                <a:avLst>
                  <a:gd name="adj" fmla="val 26389"/>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050">
                  <a:latin typeface="+mj-lt"/>
                </a:endParaRPr>
              </a:p>
            </p:txBody>
          </p:sp>
        </p:grpSp>
        <p:sp>
          <p:nvSpPr>
            <p:cNvPr id="74" name="Text Box 17">
              <a:extLst>
                <a:ext uri="{FF2B5EF4-FFF2-40B4-BE49-F238E27FC236}">
                  <a16:creationId xmlns:a16="http://schemas.microsoft.com/office/drawing/2014/main" id="{FCA50BBF-8744-4179-88CD-040EAE6DC789}"/>
                </a:ext>
              </a:extLst>
            </p:cNvPr>
            <p:cNvSpPr txBox="1">
              <a:spLocks noChangeArrowheads="1"/>
            </p:cNvSpPr>
            <p:nvPr/>
          </p:nvSpPr>
          <p:spPr bwMode="white">
            <a:xfrm>
              <a:off x="1667" y="2248"/>
              <a:ext cx="2902" cy="311"/>
            </a:xfrm>
            <a:prstGeom prst="rect">
              <a:avLst/>
            </a:prstGeom>
            <a:noFill/>
            <a:ln>
              <a:noFill/>
            </a:ln>
            <a:effectLst>
              <a:glow rad="228600">
                <a:schemeClr val="accent2">
                  <a:satMod val="175000"/>
                  <a:alpha val="40000"/>
                </a:schemeClr>
              </a:glow>
              <a:outerShdw dist="17961" dir="2700000" algn="ctr" rotWithShape="0">
                <a:srgbClr val="292929">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27000" lvl="0" indent="0" algn="l" rtl="0">
                <a:spcBef>
                  <a:spcPts val="0"/>
                </a:spcBef>
                <a:spcAft>
                  <a:spcPts val="0"/>
                </a:spcAft>
                <a:buSzPts val="1600"/>
              </a:pPr>
              <a:r>
                <a:rPr lang="en" sz="1800" dirty="0"/>
                <a:t>Informative branches comprises of keywords and image</a:t>
              </a:r>
              <a:endParaRPr lang="en-US" sz="1800" dirty="0"/>
            </a:p>
          </p:txBody>
        </p:sp>
        <p:grpSp>
          <p:nvGrpSpPr>
            <p:cNvPr id="75" name="Group 74">
              <a:extLst>
                <a:ext uri="{FF2B5EF4-FFF2-40B4-BE49-F238E27FC236}">
                  <a16:creationId xmlns:a16="http://schemas.microsoft.com/office/drawing/2014/main" id="{AAFD8089-BBEE-4612-805E-F7F1A77D87CA}"/>
                </a:ext>
              </a:extLst>
            </p:cNvPr>
            <p:cNvGrpSpPr>
              <a:grpSpLocks/>
            </p:cNvGrpSpPr>
            <p:nvPr/>
          </p:nvGrpSpPr>
          <p:grpSpPr bwMode="auto">
            <a:xfrm>
              <a:off x="1342" y="2251"/>
              <a:ext cx="270" cy="270"/>
              <a:chOff x="4166" y="1706"/>
              <a:chExt cx="1252" cy="1252"/>
            </a:xfrm>
          </p:grpSpPr>
          <p:sp>
            <p:nvSpPr>
              <p:cNvPr id="77" name="Oval 19">
                <a:extLst>
                  <a:ext uri="{FF2B5EF4-FFF2-40B4-BE49-F238E27FC236}">
                    <a16:creationId xmlns:a16="http://schemas.microsoft.com/office/drawing/2014/main" id="{0B4939D2-AD9D-4F6F-96FD-DB44DE362F13}"/>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78" name="Oval 20">
                <a:extLst>
                  <a:ext uri="{FF2B5EF4-FFF2-40B4-BE49-F238E27FC236}">
                    <a16:creationId xmlns:a16="http://schemas.microsoft.com/office/drawing/2014/main" id="{097576E3-DD81-46AB-8EC7-39F78086A0CA}"/>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79" name="Oval 21">
                <a:extLst>
                  <a:ext uri="{FF2B5EF4-FFF2-40B4-BE49-F238E27FC236}">
                    <a16:creationId xmlns:a16="http://schemas.microsoft.com/office/drawing/2014/main" id="{C0623071-7B53-4B28-BBE2-8D14BE9942DC}"/>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sp>
            <p:nvSpPr>
              <p:cNvPr id="80" name="Oval 22">
                <a:extLst>
                  <a:ext uri="{FF2B5EF4-FFF2-40B4-BE49-F238E27FC236}">
                    <a16:creationId xmlns:a16="http://schemas.microsoft.com/office/drawing/2014/main" id="{35DAD288-B95C-4CA5-907F-886840CA7FEF}"/>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050">
                  <a:latin typeface="+mj-lt"/>
                </a:endParaRPr>
              </a:p>
            </p:txBody>
          </p:sp>
        </p:grpSp>
        <p:sp>
          <p:nvSpPr>
            <p:cNvPr id="76" name="Text Box 23">
              <a:extLst>
                <a:ext uri="{FF2B5EF4-FFF2-40B4-BE49-F238E27FC236}">
                  <a16:creationId xmlns:a16="http://schemas.microsoft.com/office/drawing/2014/main" id="{955F3786-8F9B-418D-A3F6-68F9060DAEFE}"/>
                </a:ext>
              </a:extLst>
            </p:cNvPr>
            <p:cNvSpPr txBox="1">
              <a:spLocks noChangeArrowheads="1"/>
            </p:cNvSpPr>
            <p:nvPr/>
          </p:nvSpPr>
          <p:spPr bwMode="auto">
            <a:xfrm>
              <a:off x="1351" y="2241"/>
              <a:ext cx="2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1800" b="1" dirty="0">
                  <a:latin typeface="+mj-lt"/>
                </a:rPr>
                <a:t>5</a:t>
              </a:r>
            </a:p>
          </p:txBody>
        </p:sp>
      </p:grpSp>
      <p:pic>
        <p:nvPicPr>
          <p:cNvPr id="83" name="Picture 82">
            <a:extLst>
              <a:ext uri="{FF2B5EF4-FFF2-40B4-BE49-F238E27FC236}">
                <a16:creationId xmlns:a16="http://schemas.microsoft.com/office/drawing/2014/main" id="{629E6196-3451-49FC-97F2-C2E355B3B7F8}"/>
              </a:ext>
            </a:extLst>
          </p:cNvPr>
          <p:cNvPicPr>
            <a:picLocks noChangeAspect="1"/>
          </p:cNvPicPr>
          <p:nvPr/>
        </p:nvPicPr>
        <p:blipFill>
          <a:blip r:embed="rId2"/>
          <a:stretch>
            <a:fillRect/>
          </a:stretch>
        </p:blipFill>
        <p:spPr>
          <a:xfrm>
            <a:off x="7038753" y="26222"/>
            <a:ext cx="2105247" cy="1115529"/>
          </a:xfrm>
          <a:prstGeom prst="rect">
            <a:avLst/>
          </a:prstGeom>
        </p:spPr>
      </p:pic>
    </p:spTree>
    <p:extLst>
      <p:ext uri="{BB962C8B-B14F-4D97-AF65-F5344CB8AC3E}">
        <p14:creationId xmlns:p14="http://schemas.microsoft.com/office/powerpoint/2010/main" val="23318943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117A6-0943-435C-9A66-AB878D5C42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4" name="Picture 4" descr="Blank Mind Map to use with participants.: iMindMap mind map template |  Biggerplate">
            <a:extLst>
              <a:ext uri="{FF2B5EF4-FFF2-40B4-BE49-F238E27FC236}">
                <a16:creationId xmlns:a16="http://schemas.microsoft.com/office/drawing/2014/main" id="{B0D911C1-643B-45F6-99F0-2AA8B11AA8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trans="32000" smoothness="7"/>
                    </a14:imgEffect>
                  </a14:imgLayer>
                </a14:imgProps>
              </a:ext>
              <a:ext uri="{28A0092B-C50C-407E-A947-70E740481C1C}">
                <a14:useLocalDpi xmlns:a14="http://schemas.microsoft.com/office/drawing/2010/main" val="0"/>
              </a:ext>
            </a:extLst>
          </a:blip>
          <a:srcRect/>
          <a:stretch>
            <a:fillRect/>
          </a:stretch>
        </p:blipFill>
        <p:spPr bwMode="auto">
          <a:xfrm>
            <a:off x="345219" y="861237"/>
            <a:ext cx="8453561" cy="3887040"/>
          </a:xfrm>
          <a:prstGeom prst="rect">
            <a:avLst/>
          </a:prstGeom>
          <a:pattFill prst="pct5">
            <a:fgClr>
              <a:schemeClr val="accent1"/>
            </a:fgClr>
            <a:bgClr>
              <a:schemeClr val="bg1"/>
            </a:bgClr>
          </a:pattFill>
        </p:spPr>
      </p:pic>
      <p:sp>
        <p:nvSpPr>
          <p:cNvPr id="5" name="TextBox 4">
            <a:extLst>
              <a:ext uri="{FF2B5EF4-FFF2-40B4-BE49-F238E27FC236}">
                <a16:creationId xmlns:a16="http://schemas.microsoft.com/office/drawing/2014/main" id="{648008E4-7CBD-447C-A963-811A818765B0}"/>
              </a:ext>
            </a:extLst>
          </p:cNvPr>
          <p:cNvSpPr txBox="1"/>
          <p:nvPr/>
        </p:nvSpPr>
        <p:spPr>
          <a:xfrm>
            <a:off x="291904" y="297085"/>
            <a:ext cx="4070271" cy="523220"/>
          </a:xfrm>
          <a:prstGeom prst="rect">
            <a:avLst/>
          </a:prstGeom>
          <a:noFill/>
        </p:spPr>
        <p:txBody>
          <a:bodyPr wrap="square" rtlCol="0">
            <a:spAutoFit/>
          </a:bodyPr>
          <a:lstStyle/>
          <a:p>
            <a:r>
              <a:rPr lang="en-IN" sz="2800" b="1" dirty="0">
                <a:solidFill>
                  <a:schemeClr val="tx1"/>
                </a:solidFill>
                <a:latin typeface="Arial Rounded MT Bold" panose="020F0704030504030204" pitchFamily="34" charset="0"/>
              </a:rPr>
              <a:t>All about Mind-map</a:t>
            </a:r>
            <a:r>
              <a:rPr lang="en-IN" sz="2400" b="1" dirty="0">
                <a:solidFill>
                  <a:schemeClr val="tx1"/>
                </a:solidFill>
              </a:rPr>
              <a:t>…..</a:t>
            </a:r>
          </a:p>
        </p:txBody>
      </p:sp>
      <p:sp>
        <p:nvSpPr>
          <p:cNvPr id="2" name="Oval 1">
            <a:extLst>
              <a:ext uri="{FF2B5EF4-FFF2-40B4-BE49-F238E27FC236}">
                <a16:creationId xmlns:a16="http://schemas.microsoft.com/office/drawing/2014/main" id="{D51F547E-D7F4-46D6-9602-51E865D506A4}"/>
              </a:ext>
            </a:extLst>
          </p:cNvPr>
          <p:cNvSpPr/>
          <p:nvPr/>
        </p:nvSpPr>
        <p:spPr>
          <a:xfrm>
            <a:off x="6309852" y="1327735"/>
            <a:ext cx="1884722" cy="6379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Colourful &amp; Pictorial</a:t>
            </a:r>
          </a:p>
        </p:txBody>
      </p:sp>
      <p:sp>
        <p:nvSpPr>
          <p:cNvPr id="6" name="Oval 5">
            <a:extLst>
              <a:ext uri="{FF2B5EF4-FFF2-40B4-BE49-F238E27FC236}">
                <a16:creationId xmlns:a16="http://schemas.microsoft.com/office/drawing/2014/main" id="{02C992EB-75F3-497B-8124-011E74FFD7C7}"/>
              </a:ext>
            </a:extLst>
          </p:cNvPr>
          <p:cNvSpPr/>
          <p:nvPr/>
        </p:nvSpPr>
        <p:spPr>
          <a:xfrm>
            <a:off x="398256" y="3477327"/>
            <a:ext cx="1884722" cy="63795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Topics and Subtopics</a:t>
            </a:r>
          </a:p>
        </p:txBody>
      </p:sp>
      <p:sp>
        <p:nvSpPr>
          <p:cNvPr id="7" name="Oval 6">
            <a:extLst>
              <a:ext uri="{FF2B5EF4-FFF2-40B4-BE49-F238E27FC236}">
                <a16:creationId xmlns:a16="http://schemas.microsoft.com/office/drawing/2014/main" id="{414E0247-7BF4-4BDB-B832-925B8D95264F}"/>
              </a:ext>
            </a:extLst>
          </p:cNvPr>
          <p:cNvSpPr/>
          <p:nvPr/>
        </p:nvSpPr>
        <p:spPr>
          <a:xfrm>
            <a:off x="3543468" y="2587442"/>
            <a:ext cx="1637414" cy="63795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Central Theme</a:t>
            </a:r>
          </a:p>
        </p:txBody>
      </p:sp>
      <p:sp>
        <p:nvSpPr>
          <p:cNvPr id="8" name="Oval 7">
            <a:extLst>
              <a:ext uri="{FF2B5EF4-FFF2-40B4-BE49-F238E27FC236}">
                <a16:creationId xmlns:a16="http://schemas.microsoft.com/office/drawing/2014/main" id="{231071EE-1149-47E4-B27D-CD308C7CF007}"/>
              </a:ext>
            </a:extLst>
          </p:cNvPr>
          <p:cNvSpPr/>
          <p:nvPr/>
        </p:nvSpPr>
        <p:spPr>
          <a:xfrm>
            <a:off x="291904" y="1531328"/>
            <a:ext cx="1884721" cy="63795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Radiant in Nature</a:t>
            </a:r>
          </a:p>
        </p:txBody>
      </p:sp>
      <p:sp>
        <p:nvSpPr>
          <p:cNvPr id="9" name="Oval 8">
            <a:extLst>
              <a:ext uri="{FF2B5EF4-FFF2-40B4-BE49-F238E27FC236}">
                <a16:creationId xmlns:a16="http://schemas.microsoft.com/office/drawing/2014/main" id="{B09A8F8A-4B4C-4B2B-8185-A6F3261D6614}"/>
              </a:ext>
            </a:extLst>
          </p:cNvPr>
          <p:cNvSpPr/>
          <p:nvPr/>
        </p:nvSpPr>
        <p:spPr>
          <a:xfrm>
            <a:off x="2327039" y="1020784"/>
            <a:ext cx="3805010" cy="904705"/>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Keywords/Images/Graphs/ Gifs/ Extensions on Branches </a:t>
            </a:r>
          </a:p>
        </p:txBody>
      </p:sp>
      <p:sp>
        <p:nvSpPr>
          <p:cNvPr id="10" name="Oval 9">
            <a:extLst>
              <a:ext uri="{FF2B5EF4-FFF2-40B4-BE49-F238E27FC236}">
                <a16:creationId xmlns:a16="http://schemas.microsoft.com/office/drawing/2014/main" id="{7B882A9B-7088-4276-8DEC-82887E0F1993}"/>
              </a:ext>
            </a:extLst>
          </p:cNvPr>
          <p:cNvSpPr/>
          <p:nvPr/>
        </p:nvSpPr>
        <p:spPr>
          <a:xfrm>
            <a:off x="6527541" y="3757545"/>
            <a:ext cx="1884722" cy="6379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rPr>
              <a:t>Full of Information</a:t>
            </a:r>
          </a:p>
        </p:txBody>
      </p:sp>
    </p:spTree>
    <p:extLst>
      <p:ext uri="{BB962C8B-B14F-4D97-AF65-F5344CB8AC3E}">
        <p14:creationId xmlns:p14="http://schemas.microsoft.com/office/powerpoint/2010/main" val="308099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A368D4-525A-4A8D-A9A2-0C5EE38B9CB3}">
  <we:reference id="wa104382001" version="1.0.0.7" store="en-US" storeType="OMEX"/>
  <we:alternateReferences>
    <we:reference id="wa104382001" version="1.0.0.7" store="WA104382001" storeType="OMEX"/>
  </we:alternateReferences>
  <we:properties>
    <we:property name="persist:root" value="&quot;{\&quot;powtoons\&quot;:\&quot;{\\\&quot;loading\\\&quot;:false}\&quot;}&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7573</TotalTime>
  <Words>1057</Words>
  <Application>Microsoft Office PowerPoint</Application>
  <PresentationFormat>On-screen Show (16:9)</PresentationFormat>
  <Paragraphs>197</Paragraphs>
  <Slides>38</Slides>
  <Notes>11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38</vt:i4>
      </vt:variant>
    </vt:vector>
  </HeadingPairs>
  <TitlesOfParts>
    <vt:vector size="56" baseType="lpstr">
      <vt:lpstr>system-ui</vt:lpstr>
      <vt:lpstr>Great Vibes</vt:lpstr>
      <vt:lpstr>Arial</vt:lpstr>
      <vt:lpstr>Arial Unicode MS</vt:lpstr>
      <vt:lpstr>Roboto Slab</vt:lpstr>
      <vt:lpstr>Work Sans</vt:lpstr>
      <vt:lpstr>Wingdings</vt:lpstr>
      <vt:lpstr>Times New Roman</vt:lpstr>
      <vt:lpstr>Roboto</vt:lpstr>
      <vt:lpstr>Old Standard TT</vt:lpstr>
      <vt:lpstr>Calibri</vt:lpstr>
      <vt:lpstr>Narkisim</vt:lpstr>
      <vt:lpstr>Arial Rounded MT Bold</vt:lpstr>
      <vt:lpstr>Nirmala UI</vt:lpstr>
      <vt:lpstr>Freestyle Script</vt:lpstr>
      <vt:lpstr>Marina</vt:lpstr>
      <vt:lpstr>Paperback</vt:lpstr>
      <vt:lpstr>Office Theme</vt:lpstr>
      <vt:lpstr>PowerPoint Presentation</vt:lpstr>
      <vt:lpstr>Mind mapping- Your ways to better Learning </vt:lpstr>
      <vt:lpstr>Session is all about ……………..</vt:lpstr>
      <vt:lpstr>PowerPoint Presentation</vt:lpstr>
      <vt:lpstr>Problems faced….</vt:lpstr>
      <vt:lpstr>What is Mind Mapping???? A mind map is a graphical way to represent ideas and concepts (विचार एवं अवधारणाओं). It is a visual thinking tool that helps structuring information, helping you to better analyze, comprehend, synthesize, recall and generate new. जिससे आपको बेहतर विश्लेषण, समझ, संश्लेषण, याद करने और नया उत्पन्न करने में मदद मिलती है।  They are powerful graphic technique you can use to translate what is there in your mind into a visual picture.  यह एक शक्तिशाली ग्राफिक तकनीक हैं जिनका उपयोग आप अपने दिमाग में एक दृश्य चित्र में अनुवाद करने के लिए कर सकते हैं। </vt:lpstr>
      <vt:lpstr>PowerPoint Presentation</vt:lpstr>
      <vt:lpstr>Characteristics of Mind- Map (MM)</vt:lpstr>
      <vt:lpstr>PowerPoint Presentation</vt:lpstr>
      <vt:lpstr>Characteristics of Mind- Map (MM)</vt:lpstr>
      <vt:lpstr>  Who Has Coined the term </vt:lpstr>
      <vt:lpstr>PowerPoint Presentation</vt:lpstr>
      <vt:lpstr>  Why Should we use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Software for Mind-Map 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Govt. Adarsh College Harda  Welcomes you all for Webinar on Google Apps for Education  09-12-2020</dc:title>
  <dc:creator>MEENAKSHI RATHI</dc:creator>
  <cp:lastModifiedBy>Dr. Meenakshi Rathi</cp:lastModifiedBy>
  <cp:revision>164</cp:revision>
  <dcterms:modified xsi:type="dcterms:W3CDTF">2024-04-17T06:20:17Z</dcterms:modified>
</cp:coreProperties>
</file>